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5" r:id="rId4"/>
    <p:sldId id="304" r:id="rId5"/>
    <p:sldId id="303" r:id="rId6"/>
    <p:sldId id="306" r:id="rId7"/>
    <p:sldId id="302" r:id="rId8"/>
    <p:sldId id="301" r:id="rId9"/>
    <p:sldId id="300" r:id="rId10"/>
    <p:sldId id="299" r:id="rId11"/>
    <p:sldId id="298" r:id="rId12"/>
    <p:sldId id="307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只行善不能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、行善布施下乘法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敲打念唱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，修橋鋪路，救貧濟災，此乃迴圈之理也，今世修善，來世享福，福盡善盡，仍墜輪回，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經云：若問前世因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，今生受者是，若問來世果，今生作者是，如箭射虛空，力竭即墜，行之者成善人，成好人，不能成仙佛耳，此謂下乘法也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只行善不能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九、氣天仙求道不易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王鳳儀大善人說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此時下仙佛聖齊求指點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此時下我求道談何容易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受明師點亦是枉然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有那南極祖壽星之命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准許我有人救方能歸還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修一世不知道生死門戶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不知性居何處怎能歸天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我樹桐還盼望齊求真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274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只行善不能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十、只行善不能超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在加拿大法會中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，有道親請示濟公老師：「台灣慈濟功德會，這麼有名氣，我們天道，是不是應該和他們，多多看齊？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104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只行善不能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十、只行善不能超生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很感嘆的回答說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：慈濟功德會，他們行善佈施的事，前世你們都做過了，如果前世你們沒有做過，有資格坐在這裡，聽為師講經說法嗎？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老師又說，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應該是他們羨慕你們才對，怎麼反而你們羨慕他們呢？他們使命是來行善的，你們使命是來辦道的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925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只行善不能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二、不求道不能超生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稽查古今仙佛聖賢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，無有不求明師而成之者也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運三陽開泰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，真宗普降，有者不識天時，固執不通，不求明師點化，而盲修瞎煉，真諦無以參，性命無以立。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如是在世福德，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雖然多如恆沙之數，因不能明心見性故，亦只能享受天界、人間福德。或三界神祇而已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694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只行善不能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三、行善布施得福報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不要以為修天道很無味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，覺得沒有什麼？就想學人家什麼功德會，那一種「行善布施」，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師要告訴你啊！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這些行善布施，你們都做過好多世了，所以才種下求道的佛緣，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你今天應該要好好的去度眾生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，度他們來求道要緊，你們不要在走回頭路了，求道、修道、辦道，才是最正確的一條路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705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只行善不能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四、有福報才能求道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求道要三世有修，參與法會要修五世，清口要修十世。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金剛經上説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告須菩提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：如來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滅後，後五百歲，有持戒修福者，於此章句，能生信心，以此為實。當知是人，不於一佛、二佛、三四五佛，而種善根，已於無量千萬佛，所種諸善根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784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只行善不能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五、王鳳儀善人實例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講病、勸善、度人、化世，垂四十年。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幾十年間，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他創辦了七百餘所女子義務學校，推動女子教育的發展，被人們譽為「王善人」。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王善人一生致力於推廣修行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，教人盡忠孝之道而化性立命。當時共有四十萬人學習他的修行方法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539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只行善不能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五、王鳳儀善人實例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死的時候，幾十萬人都因此而哭。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一生行善，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只因在世未求道，而落入氣天界，成為一位氣天仙，仍在氣數輪廻中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16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只行善不能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沒求道死後沒超生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結緣訓說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要再錯此時光身難出苦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我樹桐就是爾前邊標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雖然我苦費了心血千萬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難逃出氣天外難返靈山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我歸空到氣天玉旨傳旨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敕封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我一世苦慈善大仙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我跪求身不起眼中落淚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言說我枉行一世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心田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985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只行善不能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七、搭幫助道望求道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王鳳儀大善人說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我奔波為闡道用盡心力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身難返無極宮好不傷酸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玉帝說汝此時莫要心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爾打算返無極這也不難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此時下天道興普傳宇宙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我命你跪求佛帶汝至壇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自從聽了那玉帝之命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裡南天門穩立站焉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自去年我得逢活佛恩典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在關外我亦曾批過訓言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那時間齊哈爾到壇批判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我門徒求天道亦有心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虔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506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只行善不能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八、勸人求道莫失緣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王鳳儀大善人說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早醒悟早出苦早登彼岸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以免我每日裏兩淚不乾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到此眼含淚全在爾等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參悟訓中意每日究研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天道降應時運非同往日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錯時光難得遇無為寶船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際用爾目仔細觀看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大千界真道興宇宙普傳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我今日真言語告爾大眾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不悟參不參全在自緣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千言共萬語難勸迷漢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知心人見此訓一目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瞭然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107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466</TotalTime>
  <Words>818</Words>
  <Application>Microsoft Office PowerPoint</Application>
  <PresentationFormat>如螢幕大小 (16:9)</PresentationFormat>
  <Paragraphs>61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只行善不能超生 悟見講</vt:lpstr>
      <vt:lpstr>只行善不能超生 悟見講</vt:lpstr>
      <vt:lpstr>只行善不能超生 悟見講</vt:lpstr>
      <vt:lpstr>只行善不能超生 悟見講</vt:lpstr>
      <vt:lpstr>只行善不能超生 悟見講</vt:lpstr>
      <vt:lpstr>只行善不能超生 悟見講</vt:lpstr>
      <vt:lpstr>只行善不能超生 悟見講</vt:lpstr>
      <vt:lpstr>只行善不能超生 悟見講</vt:lpstr>
      <vt:lpstr>只行善不能超生 悟見講</vt:lpstr>
      <vt:lpstr>只行善不能超生 悟見講</vt:lpstr>
      <vt:lpstr>只行善不能超生 悟見講</vt:lpstr>
      <vt:lpstr>只行善不能超生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194</cp:revision>
  <dcterms:created xsi:type="dcterms:W3CDTF">2014-02-15T05:50:45Z</dcterms:created>
  <dcterms:modified xsi:type="dcterms:W3CDTF">2017-09-01T01:16:23Z</dcterms:modified>
  <cp:contentStatus/>
</cp:coreProperties>
</file>