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69" r:id="rId3"/>
    <p:sldId id="268" r:id="rId4"/>
    <p:sldId id="267" r:id="rId5"/>
    <p:sldId id="266" r:id="rId6"/>
    <p:sldId id="276" r:id="rId7"/>
    <p:sldId id="275" r:id="rId8"/>
    <p:sldId id="274" r:id="rId9"/>
    <p:sldId id="272" r:id="rId10"/>
    <p:sldId id="271" r:id="rId11"/>
    <p:sldId id="273" r:id="rId12"/>
    <p:sldId id="270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2016/7/14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、耶穌之師約翰的見證</a:t>
            </a:r>
            <a:endParaRPr lang="en-US" altLang="zh-TW" sz="34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用水施洗不能永生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馬太福音第三章施洗約翰說：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我是用水給你們施洗，叫你們悔改，但在我那以後來的，能力比我更大，我就是給他提鞋也不配，他要用聖靈與火給你們施洗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註：聖靈與火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，是指上天的天命。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火的施洗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，就是拜明師求道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能者：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是指天命明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師。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基督徒要覺醒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啊：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用水施洗，不能永生。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158630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十、額上沒印的要遭劫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啟示錄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來自東方的天使說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：不可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傷害地上的草和各樣青物，並一切樹木，惟獨要傷害額上沒有神印記的人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基督徒不知道來求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，額上沒印上印，大劫來時便遭劫難，打為殘靈，永不得超生。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75791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永生的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門在哪裡？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創世記二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耶和華神用地上的塵土造人，將生氣吹在他鼻孔裡，他就成了有靈的活人。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耶和華神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：明明上帝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生氣：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是指靈性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鼻孔：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是指玄關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竅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基督徒不求道，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玄關竅沒開，無法復活永生。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619093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</a:t>
            </a: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聖經中的口訣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啟示錄二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：得勝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我必將那隱藏的嗎哪賜給他，並賜他一塊白石，石上寫著新名，除了那領受的以外，沒有人能認識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嗎哪：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是維持生命的糧，是指天道的第一寶。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白石上的新名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：是指天道的第二寶口訣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基督徒不求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對此經文不能體悟，不知求道，故不能永生。 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51844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聖經中的大能</a:t>
            </a: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者是誰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馬太福音第三章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洗約翰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位大能者，他手裡拿著扇子要揚境他的場，把麥子收在倉裡，把糠用不滅的火燒盡了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這位手拿著扇子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的大能者，就是濟公活佛。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古今中外的神明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，只有濟公活佛，是手裡拿著扇子的神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基督徒不求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，不識明師。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061896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神的國在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哪裡？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十七章耶穌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神的國來到，不是眼睛所能見的，人也不得說，看哪！在這裡，看哪！在那裡，因為神的國就在你們中間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：神的國，在中間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，中間就是指人身上的玄關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竅。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，永遠也不知道神的國在哪裡？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608236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四、聖經中的窄門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馬太福音第七章耶穌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你門要進窄門，因為引到滅亡，那門是寬的，路是大的，進去的人也多。引到永生，那門是窄的，路是小的，找著的人也少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窄門，是指人身上的玄關竅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，進窄門就是要求道。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寬門是靈性出竅的六個旁門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：泥凡宮、眼、耳、鼻、口、肚臍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基督徒不求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，永遠也不知道窄門在哪裡？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654602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五、聖經上的印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約翰福音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洗約翰說：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指耶穌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將所見所聞的見証出來，只是沒有人領受他的見証；那領受他見証的，就印上印，証明神是真的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註：印上印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就是拜明師求道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是指身上的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靈性。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身體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，靈性是真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基督徒用水受洗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，沒印上印，不能永生。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630495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六、聖經中的小孩子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路加福音十八：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我實在告訴你們，凡要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承受神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國的，若不像小孩子，斷不能進去。於是抱著小孩子，給他們按手，為他們祝福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基督徒沒有求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永遠體悟不出，耶穌說這句話的真意。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這「小孩子」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是指天道三寶中的合同。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747110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七、上帝的獨生子是誰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約翰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TW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3:16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神愛世人，甚至將他的獨生子賜給他們，叫一切信他的不致滅亡，反得永生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：獨生子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，不是指耶穌，而是人的靈性。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註：信他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，就是求道，就是認母歸根認母。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基督徒沒有求道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，永遠不知道，獨生子是指自己，所以不能得道永生。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199034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八、什麼是真正的十字架？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（路加福音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14:27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凡是不背著自己的十字架來跟從我的，也不能做我的門徒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註解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十字架：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是指玄關竅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背著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：去求道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能去求道的人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，才是耶穌真正的門徒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基督徒不求道，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永遠不知道什麼是真正的十字架？所以無法得到永生。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772108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受洗信教難永生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                  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8064896" cy="489654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永生神的封印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啟示錄第七章上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：我看見另一位天使，拿著永生神的封印，從東方上來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對那些被准許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傷害大地和海洋的四位天使大聲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呼喊說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：不要傷害大地、海洋和樹木，直到我們在我們神的奴僕們額上蓋了印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基督徒沒有求道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，永遠不知道來自東方的明師是濟公活佛，所以沒蓋上印，不能永生。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b="1" dirty="0" smtClean="0"/>
          </a:p>
          <a:p>
            <a:endParaRPr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6020930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322</TotalTime>
  <Words>1187</Words>
  <Application>Microsoft Office PowerPoint</Application>
  <PresentationFormat>如螢幕大小 (16:9)</PresentationFormat>
  <Paragraphs>235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Franklin Gothic Book</vt:lpstr>
      <vt:lpstr>全真細隸書</vt:lpstr>
      <vt:lpstr>微軟正黑體</vt:lpstr>
      <vt:lpstr>標楷體</vt:lpstr>
      <vt:lpstr>Arial</vt:lpstr>
      <vt:lpstr>Wingdings 2</vt:lpstr>
      <vt:lpstr>科技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  <vt:lpstr> 受洗信教難永生 悟見講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138</cp:revision>
  <dcterms:created xsi:type="dcterms:W3CDTF">2014-02-15T05:50:45Z</dcterms:created>
  <dcterms:modified xsi:type="dcterms:W3CDTF">2016-07-14T03:19:03Z</dcterms:modified>
</cp:coreProperties>
</file>