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7" r:id="rId2"/>
    <p:sldId id="336" r:id="rId3"/>
    <p:sldId id="330" r:id="rId4"/>
    <p:sldId id="332" r:id="rId5"/>
    <p:sldId id="344" r:id="rId6"/>
    <p:sldId id="343" r:id="rId7"/>
    <p:sldId id="342" r:id="rId8"/>
    <p:sldId id="341" r:id="rId9"/>
    <p:sldId id="340" r:id="rId10"/>
    <p:sldId id="339" r:id="rId11"/>
    <p:sldId id="338" r:id="rId12"/>
    <p:sldId id="335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濟公老師不打坐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濟公老師在世修行時，就不愛打坐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。拜師「眼瞎堂長老」，蒙其點化得真道，即遊戲人間，渡化眾生。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遊戲人間，與眾生廣結善緣，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慈悲喜捨化渡眾生。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在世時，就被眾生尊稱為「濟公活佛」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7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人稱我活佛，而你們拜我為師，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那這活禪就要學得像，看心原妄想，守靜（淨）還有心，你們打坐還有個（我）在，這個我還沒有放下，有法病。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天時緊急，有的徒兒知道行活禪，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快馬加鞭，行功了愿，而有的還停留在靜態的打坐，參悟修己身，就慢了人家了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白陽期是修活禪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白陽期修的是活禪，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應是邊渡邊修邊參悟，邊做邊消業，自然清靜，妄心不待靜而自靜，煩惱不待遣而自遣，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白陽期修道就是要身體力行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，法天地之無為，由信而解，由解而行，由行而證，内外功德成就圓滿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41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空坐不能成佛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空坐、骷髏一個，不見得你就能靜，那何必呢？枉費你的時間。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呂祖說：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「一二三四五，二人守一土，解開其中意，便是西天祖。」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：生來坐不臥，死去臥不坐，一具臭骨頭，何為立功課。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2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修行的特色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彌勒佛之修行，初發心即不食眾生肉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，修慈心三昧，大慈大悲，化渡眾生，累劫以來，早已成佛。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彌勒佛之修行特色：不修禪定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不斷煩惱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不修禪定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：即是不參禪打坐。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不斷煩惱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：雖落入因果，有生老病死的種種痛苦，但不迷昧本心，以佛心渡眾生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4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、打坐死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禪不合道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有的人坐得枯之又枯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，寂之又寂，坐到頑空，怎會有智慧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打坐，自束縛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，轉辛苦，而且打坐光取靜，只是不造業，卻未能消業了業，宿業還在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煩惱雜來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打坐易遭魔障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尤其現值天時午未交替，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六陽已盡轉一陰，末劫清算，冤欠放出來討，魔出來擾世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外功不夠，沒有護法，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打坐易遭魔障，乘虛而入被侵佔，尤其山妖水怪附著就不離開了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1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打坐易得精神病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看看現今有的人打坐，而坐到精神失常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，醫也醫不好，你們能幫人解決嗎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能叫冤欠，魔障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，精怪放過他們而離開嗎？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打坐不出氣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打坐在佛教有稱轉法輪，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道教說運週天，什麽抽添搬運，抽坎填離，不出陰陽二氣，都還在陰陽氣數內。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打坐若是能夠脱苦輪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，那拜神也可超生了死了，没這回事啊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9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真禪非打坐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坐襌：外於－切善惡界，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心念不起，名為坐。内見自性不動，名為禪。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外離相為禪，内不亂為定。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外若著相，内心即亂，外若離相，心即不亂，本性自淨自定，只為見境思境即亂。若見諸境心不亂者，是真定也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8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人身是假不用調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人身一具臭皮囊，你去調這四大假合做什麽？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求長壽？求心靜？求境界？求治病？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這都是妄想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個人都有業力，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壽限一到，身體再好也會死，調來調去，最後一場空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9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修心是活禪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懂得修心，體氣皆能通，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精滿不思淫，氣滿不思食，神滿不思寢，天理流行。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徒兒修道要能動中取靜，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在日常生活中，做任何事都能專一，稱為活襌，處處行禪，一切浮麈不動，才是眞高明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7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2435</TotalTime>
  <Words>1009</Words>
  <Application>Microsoft Office PowerPoint</Application>
  <PresentationFormat>如螢幕大小 (16:9)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參禪打坐非正道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516</cp:revision>
  <dcterms:created xsi:type="dcterms:W3CDTF">2014-02-15T05:50:45Z</dcterms:created>
  <dcterms:modified xsi:type="dcterms:W3CDTF">2019-02-26T05:09:00Z</dcterms:modified>
  <cp:contentStatus/>
</cp:coreProperties>
</file>