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  <p:sldId id="265" r:id="rId3"/>
    <p:sldId id="258" r:id="rId4"/>
    <p:sldId id="270" r:id="rId5"/>
    <p:sldId id="259" r:id="rId6"/>
    <p:sldId id="269" r:id="rId7"/>
    <p:sldId id="268" r:id="rId8"/>
    <p:sldId id="267" r:id="rId9"/>
    <p:sldId id="263" r:id="rId10"/>
    <p:sldId id="262" r:id="rId11"/>
    <p:sldId id="264" r:id="rId12"/>
    <p:sldId id="260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2016/7/15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2016/7/15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參禪打坐難超生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一、聖人沒教人打坐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也沒教人打坐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也沒教人打坐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沒教人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打坐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沒教人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打坐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穆聖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沒教人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打坐</a:t>
            </a:r>
            <a:endParaRPr lang="en-US" altLang="zh-TW" sz="3600" dirty="0"/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五教聖人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經典裡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，沒有一本是教人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打坐的，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也沒有說過「打坐能成佛」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的話。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打坐是不能成佛的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，所以聖人不教人打坐。</a:t>
            </a:r>
            <a:endParaRPr lang="en-US" altLang="zh-TW" sz="3200" dirty="0"/>
          </a:p>
          <a:p>
            <a:endParaRPr lang="zh-TW" altLang="en-US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43057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參禪打坐難超生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十、遊戲三昧化眾生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老師在世修行時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，就不愛打坐。拜師「眼瞎堂長老」，蒙其點化得真道，即遊戲人間，渡化眾生。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遊戲人間，與眾生廣結善緣，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慈悲喜捨化渡眾生。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遊戲人間，行四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攝法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：佈施、愛語、利行、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同事，隨機隨緣渡化眾生。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在世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就被眾生尊稱為「濟公活佛」。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39943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參禪打坐難超生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十一、彌勒修行的特色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彌勒佛之修行，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初發心即不食眾生肉，修慈心三昧，大慈大悲，化渡眾生，累劫以來，早已成佛。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彌勒佛之修行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特色：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不修禪定，不斷煩惱。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禪定：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即是不參禪打坐。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不斷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煩惱：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雖落入因果，有生老病死的種種痛苦，但不迷昧本心，以佛心渡眾生。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58371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參禪打坐難超生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十二、空坐不能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36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endParaRPr lang="en-US" altLang="zh-TW" sz="3600" b="1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坐、骷髏一個，不見得你就能靜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何必呢？枉費你的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時間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呂祖說：「一二三四五，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二人守一土，解開其中意，便是西天祖。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六祖惠能大師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：生來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坐不臥，死去臥不坐，一具臭骨頭，何為立功課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功課：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佛心才能立功德，才能成佛。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0385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參禪打坐難超生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、金剛經的印證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金剛經第一篇</a:t>
            </a:r>
            <a:endParaRPr lang="en-US" altLang="zh-TW" sz="32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如是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我聞，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一時，佛在舍衛國，祇樹給孤獨園，與大比丘眾，千二百五十人俱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。爾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時，世尊，食時，著衣，持缽，入舍衛大城乞食。於其城中，次第乞已，還至本處。飯食訖，收衣缽。洗足已，敷座而坐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佛陀示現這篇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是教眾生，尋找明師求道，然後動靜自如，化渡眾生，不是教你打坐。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65098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參禪打坐難超生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、打坐不能回天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光是參禪打坐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，枯坐這個肉體就能夠回天嗎？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那你們各個在這裡坐都回天啦！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為師何必來勸化徒兒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釋迦牟尼佛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當初在開法會的時候，他拈花示眾，比了一個樣子，不就是傳授了這點嗎？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明師一點，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才能回天。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參禪打坐難超生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、靜坐不能消業障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你心靜了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但是你的業淨了沒有？靜了你的心，你以為業就隨著你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的心靜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而消散了嗎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你枯坐這個肉身的時候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，無形原人急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？還是以為你靜坐了，他就會放過你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無功無德，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近身緣人的怨氣？</a:t>
            </a:r>
          </a:p>
          <a:p>
            <a:endParaRPr lang="zh-TW" altLang="en-US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372017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參禪打坐難超生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、打坐難靜心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並不是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參禪打坐就能夠淨心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心靜，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最主要還要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你的念頭是不是潔淨的？待人處事有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沒有存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著奸詐、巧偽的心去對待別人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能以佛心來應對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、接待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眾生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，這其中就能夠抓禪了！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26605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參禪打坐難超生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、打坐不是真禪定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不是你坐著就有禪定，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定中要有靜，靜中還必須帶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一點動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，如何動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玲瓏，隨緣渡化眾生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，不是靜你的肉體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行出來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、走出來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，為眾生解疑惑、為眾生排解紛難，你就像佛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34910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參禪打坐難超生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、沒佛心回不了天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你沒有這一種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心（佛心）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只為自己打算，那還能夠靠著打坐回去嗎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坐了一個時辰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、兩個時辰，等到你起來之後又起心動念，又去罵人造了口業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或者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沒有清口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又去殺生吃食眾生肉，這樣一直造業還能夠回去嗎？不行啊！</a:t>
            </a:r>
          </a:p>
          <a:p>
            <a:endParaRPr lang="zh-TW" altLang="en-US" sz="1800" dirty="0"/>
          </a:p>
          <a:p>
            <a:endParaRPr lang="en-US" altLang="zh-TW" sz="1800" dirty="0"/>
          </a:p>
          <a:p>
            <a:endParaRPr lang="zh-TW" altLang="en-US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789899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參禪打坐難超生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、打坐妄想易著魔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</a:t>
            </a:r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這裡（心）不能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清靜時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，怎麼能參禪打坐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？你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就容易走火入魔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自己可能想著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靜坐是不是能看到什麼？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聽說有三界十方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，我若能靜坐，就可以看到我自己或者看到仙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佛、看到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鬼魂，看到妖魔鬼怪，看到 </a:t>
            </a:r>
            <a:r>
              <a:rPr lang="en-US" altLang="zh-TW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 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首先你就有這種妄想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，就是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幻影。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86710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參禪打坐難超生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九、今時修道不能打坐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是你們先求道，再修道，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內聖、外王都要齊備。</a:t>
            </a: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內聖：要修自己。</a:t>
            </a: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最主要是要清靜，自己要把毛病脾氣刪除；要學得柔，學上善若水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，才能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清靜無為，喜怒哀樂也能發乎中，你自然能達到真空，達到無為。</a:t>
            </a: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外王：就是去渡人、化人。</a:t>
            </a: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你們拜觀音菩薩，為什麼拜他？是不是他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有犧牲，他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沒犧牲的話，人家會朝拜他嗎？他聞聲就去救人，到處去化人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，犧牲自己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5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98367263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339</TotalTime>
  <Words>1157</Words>
  <Application>Microsoft Office PowerPoint</Application>
  <PresentationFormat>如螢幕大小 (16:9)</PresentationFormat>
  <Paragraphs>254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 參禪打坐難超生 悟見講                  </vt:lpstr>
      <vt:lpstr> 參禪打坐難超生 悟見講                  </vt:lpstr>
      <vt:lpstr> 參禪打坐難超生 悟見講                  </vt:lpstr>
      <vt:lpstr> 參禪打坐難超生 悟見講                  </vt:lpstr>
      <vt:lpstr> 參禪打坐難超生 悟見講                  </vt:lpstr>
      <vt:lpstr> 參禪打坐難超生 悟見講                  </vt:lpstr>
      <vt:lpstr> 參禪打坐難超生 悟見講                  </vt:lpstr>
      <vt:lpstr> 參禪打坐難超生 悟見講                  </vt:lpstr>
      <vt:lpstr> 參禪打坐難超生 悟見講                  </vt:lpstr>
      <vt:lpstr> 參禪打坐難超生 悟見講                  </vt:lpstr>
      <vt:lpstr> 參禪打坐難超生 悟見講                  </vt:lpstr>
      <vt:lpstr> 參禪打坐難超生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141</cp:revision>
  <dcterms:created xsi:type="dcterms:W3CDTF">2014-02-15T05:50:45Z</dcterms:created>
  <dcterms:modified xsi:type="dcterms:W3CDTF">2016-07-14T18:46:39Z</dcterms:modified>
</cp:coreProperties>
</file>