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3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338E0-A67C-4391-A60C-6B5C24EA2C4D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403DC-65F8-4729-A923-F529086016B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3257550"/>
            <a:ext cx="7772400" cy="1481328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125980"/>
            <a:ext cx="7772400" cy="113157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338E0-A67C-4391-A60C-6B5C24EA2C4D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403DC-65F8-4729-A923-F529086016B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981200" cy="4388644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58674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338E0-A67C-4391-A60C-6B5C24EA2C4D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403DC-65F8-4729-A923-F529086016B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338E0-A67C-4391-A60C-6B5C24EA2C4D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403DC-65F8-4729-A923-F529086016B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805416"/>
            <a:ext cx="4322136" cy="4343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49614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976478" y="964110"/>
            <a:ext cx="30861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3200400"/>
            <a:ext cx="3200400" cy="857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4" y="3184923"/>
            <a:ext cx="2090737" cy="1958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3200400"/>
            <a:ext cx="16002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028700"/>
            <a:ext cx="3200400" cy="21717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314450"/>
            <a:ext cx="3200400" cy="18859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3200400"/>
            <a:ext cx="4953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3200400"/>
            <a:ext cx="5334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1828800"/>
            <a:ext cx="5638800" cy="137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1600200"/>
            <a:ext cx="5638800" cy="1600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3200400"/>
            <a:ext cx="13716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013754"/>
            <a:ext cx="5718048" cy="7331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338E0-A67C-4391-A60C-6B5C24EA2C4D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403DC-65F8-4729-A923-F529086016B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301698"/>
            <a:ext cx="850392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384048"/>
            <a:ext cx="8156448" cy="58293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510358"/>
            <a:ext cx="36576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6858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338E0-A67C-4391-A60C-6B5C24EA2C4D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403DC-65F8-4729-A923-F529086016B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301699"/>
            <a:ext cx="886708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384048"/>
            <a:ext cx="7772400" cy="6858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57312"/>
            <a:ext cx="4040188" cy="47982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1357312"/>
            <a:ext cx="4041775" cy="47982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844278"/>
            <a:ext cx="4040188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844278"/>
            <a:ext cx="4041775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338E0-A67C-4391-A60C-6B5C24EA2C4D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403DC-65F8-4729-A923-F529086016B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510358"/>
            <a:ext cx="45720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510358"/>
            <a:ext cx="36576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338E0-A67C-4391-A60C-6B5C24EA2C4D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403DC-65F8-4729-A923-F529086016B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338E0-A67C-4391-A60C-6B5C24EA2C4D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403DC-65F8-4729-A923-F529086016B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04787"/>
            <a:ext cx="8229600" cy="871538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076325"/>
            <a:ext cx="2514600" cy="3429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076325"/>
            <a:ext cx="5486400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338E0-A67C-4391-A60C-6B5C24EA2C4D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403DC-65F8-4729-A923-F529086016B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40852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413771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31177" y="898342"/>
            <a:ext cx="99572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330939"/>
            <a:ext cx="6858000" cy="52631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420336"/>
            <a:ext cx="8778240" cy="372010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862608"/>
            <a:ext cx="6858000" cy="51435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83577" y="1012642"/>
            <a:ext cx="99572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36684" y="1090014"/>
            <a:ext cx="99572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41625"/>
            <a:ext cx="2133600" cy="273844"/>
          </a:xfrm>
        </p:spPr>
        <p:txBody>
          <a:bodyPr/>
          <a:lstStyle>
            <a:extLst/>
          </a:lstStyle>
          <a:p>
            <a:fld id="{CE3338E0-A67C-4391-A60C-6B5C24EA2C4D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41625"/>
            <a:ext cx="5562600" cy="273844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41625"/>
            <a:ext cx="457200" cy="273844"/>
          </a:xfrm>
        </p:spPr>
        <p:txBody>
          <a:bodyPr/>
          <a:lstStyle>
            <a:extLst/>
          </a:lstStyle>
          <a:p>
            <a:fld id="{22B403DC-65F8-4729-A923-F529086016B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337670"/>
            <a:ext cx="77724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3338E0-A67C-4391-A60C-6B5C24EA2C4D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4812507"/>
            <a:ext cx="55626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48125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2B403DC-65F8-4729-A923-F529086016B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7740352" y="0"/>
            <a:ext cx="1261120" cy="5020022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十方法界何處是我家</a:t>
            </a:r>
            <a:endParaRPr lang="zh-TW" altLang="en-US" dirty="0">
              <a:solidFill>
                <a:srgbClr val="FF0000"/>
              </a:solidFill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7130752" cy="43886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佛的法界</a:t>
            </a:r>
            <a:endParaRPr lang="en-US" altLang="zh-TW" sz="4000" dirty="0" smtClean="0">
              <a:solidFill>
                <a:srgbClr val="FF0000"/>
              </a:solidFill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0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菩薩法</a:t>
            </a:r>
            <a:r>
              <a:rPr lang="zh-TW" altLang="en-US" sz="4000" dirty="0" smtClean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界</a:t>
            </a:r>
            <a:endParaRPr lang="en-US" altLang="zh-TW" sz="4000" dirty="0" smtClean="0">
              <a:solidFill>
                <a:srgbClr val="FF0000"/>
              </a:solidFill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0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緣覺法</a:t>
            </a:r>
            <a:r>
              <a:rPr lang="zh-TW" altLang="en-US" sz="4000" dirty="0" smtClean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界</a:t>
            </a:r>
            <a:endParaRPr lang="en-US" altLang="zh-TW" sz="4000" dirty="0" smtClean="0">
              <a:solidFill>
                <a:srgbClr val="FF0000"/>
              </a:solidFill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0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聲聞法</a:t>
            </a:r>
            <a:r>
              <a:rPr lang="zh-TW" altLang="en-US" sz="4000" dirty="0" smtClean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界</a:t>
            </a:r>
            <a:endParaRPr lang="en-US" altLang="zh-TW" sz="4000" dirty="0" smtClean="0">
              <a:solidFill>
                <a:srgbClr val="FF0000"/>
              </a:solidFill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000" dirty="0" smtClean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氣天</a:t>
            </a:r>
            <a:r>
              <a:rPr lang="zh-TW" altLang="en-US" sz="40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道法</a:t>
            </a:r>
            <a:r>
              <a:rPr lang="zh-TW" altLang="en-US" sz="4000" dirty="0" smtClean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界</a:t>
            </a:r>
            <a:endParaRPr lang="en-US" altLang="zh-TW" sz="4000" dirty="0" smtClean="0">
              <a:solidFill>
                <a:srgbClr val="FF0000"/>
              </a:solidFill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000" dirty="0" smtClean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阿修羅道法界</a:t>
            </a:r>
            <a:endParaRPr lang="en-US" altLang="zh-TW" sz="4000" dirty="0" smtClean="0">
              <a:solidFill>
                <a:srgbClr val="FF0000"/>
              </a:solidFill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0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人道法</a:t>
            </a:r>
            <a:r>
              <a:rPr lang="zh-TW" altLang="en-US" sz="4000" dirty="0" smtClean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界</a:t>
            </a:r>
            <a:endParaRPr lang="en-US" altLang="zh-TW" sz="4000" dirty="0" smtClean="0">
              <a:solidFill>
                <a:srgbClr val="FF0000"/>
              </a:solidFill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0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地獄</a:t>
            </a:r>
            <a:r>
              <a:rPr lang="zh-TW" altLang="en-US" sz="4000" dirty="0" smtClean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道法界</a:t>
            </a:r>
            <a:endParaRPr lang="en-US" altLang="zh-TW" sz="4000" dirty="0" smtClean="0">
              <a:solidFill>
                <a:srgbClr val="FF0000"/>
              </a:solidFill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0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畜生道法</a:t>
            </a:r>
            <a:r>
              <a:rPr lang="zh-TW" altLang="en-US" sz="4000" dirty="0" smtClean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界</a:t>
            </a:r>
            <a:endParaRPr lang="en-US" altLang="zh-TW" sz="4000" dirty="0" smtClean="0">
              <a:solidFill>
                <a:srgbClr val="FF0000"/>
              </a:solidFill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0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餓鬼道法界</a:t>
            </a:r>
          </a:p>
        </p:txBody>
      </p:sp>
    </p:spTree>
    <p:extLst>
      <p:ext uri="{BB962C8B-B14F-4D97-AF65-F5344CB8AC3E}">
        <p14:creationId xmlns:p14="http://schemas.microsoft.com/office/powerpoint/2010/main" val="1721099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</TotalTime>
  <Words>43</Words>
  <Application>Microsoft Office PowerPoint</Application>
  <PresentationFormat>如螢幕大小 (16:9)</PresentationFormat>
  <Paragraphs>11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地鐵</vt:lpstr>
      <vt:lpstr>十方法界何處是我家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v345</cp:lastModifiedBy>
  <cp:revision>4</cp:revision>
  <dcterms:created xsi:type="dcterms:W3CDTF">2014-02-12T04:26:08Z</dcterms:created>
  <dcterms:modified xsi:type="dcterms:W3CDTF">2014-02-12T04:35:13Z</dcterms:modified>
</cp:coreProperties>
</file>