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304" r:id="rId2"/>
    <p:sldId id="301" r:id="rId3"/>
    <p:sldId id="302" r:id="rId4"/>
    <p:sldId id="306" r:id="rId5"/>
    <p:sldId id="300" r:id="rId6"/>
    <p:sldId id="305" r:id="rId7"/>
    <p:sldId id="303" r:id="rId8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49" autoAdjust="0"/>
    <p:restoredTop sz="92649" autoAdjust="0"/>
  </p:normalViewPr>
  <p:slideViewPr>
    <p:cSldViewPr>
      <p:cViewPr varScale="1">
        <p:scale>
          <a:sx n="89" d="100"/>
          <a:sy n="89" d="100"/>
        </p:scale>
        <p:origin x="796" y="2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2021/2/27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00094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13143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2761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49524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13224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25845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6246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2021/2/27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2021/2/27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2021/2/27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2021/2/27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2021/2/27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2021/2/27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2021/2/27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2021/2/27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2021/2/27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2021/2/27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2021/2/27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2021/2/27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如何渡化佛教徒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一、明師一指是授記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釋迦牟尼佛説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大家不要小看點傳師玄關一指，一指點是名</a:t>
            </a:r>
            <a:r>
              <a:rPr lang="en-US" altLang="zh-TW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授記</a:t>
            </a:r>
            <a:r>
              <a:rPr lang="en-US" altLang="zh-TW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，是指點大家找到自己的真主人。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不是人授記大眾，而是「彌勒佛授記」，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點開生死竅門，不可輕視，得此一大事因緣，好自珍惜修辦。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27238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如何渡化佛教徒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二、神通法術不是道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釋迦牟尼佛説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不要學神通、學法術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，魔喜歡玩弄神通法術、幻象，若心存貪妄即墜魔圈。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因何魔也有神通法術？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因魔也修十善業、入禪定，未發菩提覺心而起貪妄，故入魔道，難以成佛。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佛魔只一念之間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，道高一尺，魔高一丈，起心動念不可不慎。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45739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如何渡化佛教徒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三、魔找魔，佛找佛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釋迦牟尼佛説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末後之時，魔找魔、佛找佛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，若不發菩提心，不行菩薩道，心生我執、我癡、我愛、我慢，易入魔道。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02096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如何渡化佛教徒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四、不要成魔子魔孫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釋迦牟尼佛説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因何邪教旁門，仍有無數的信徒？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如果信徒；有貪妄想有神通，</a:t>
            </a:r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不為生死解脫大事著想的話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，入了邪魔，即成魔子魔孫。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60239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如何渡化佛教徒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五、行邪道不能見佛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釋迦牟尼佛説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末法時期，萬教齊發之際，魔王出世，擾亂世間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，顯現各種神通奇術，蠱惑人心。故此，大家認清楚方向，莫迷失盲從。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若以色見我，     以音聲求我；     是人行邪道，     不能見如來。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98647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如何渡化佛教徒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六、此時是天道應運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釋迦牟尼佛説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一貫天道應運，點傳師所擔天命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，不是命令、不是權勢，而是救人濟世的使命，要存慈悲心、行菩薩行，以救人濟世為本願。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何謂菩提心？是良心、本心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；不失良心，就是菩提心。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300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如何渡化佛教徒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七、八八六四道統滿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釋迦牟尼佛説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修道是本份，辦道是責任，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各人了各人的願，有人乘願而來，有人帶業往生。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一條金線，一貫道統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，東方、西方；共「六十四代」，日月合併光照大地。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37617511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2947</TotalTime>
  <Words>507</Words>
  <Application>Microsoft Office PowerPoint</Application>
  <PresentationFormat>如螢幕大小 (16:9)</PresentationFormat>
  <Paragraphs>43</Paragraphs>
  <Slides>7</Slides>
  <Notes>7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標楷體</vt:lpstr>
      <vt:lpstr>Arial</vt:lpstr>
      <vt:lpstr>Calibri</vt:lpstr>
      <vt:lpstr>Franklin Gothic Book</vt:lpstr>
      <vt:lpstr>Wingdings 2</vt:lpstr>
      <vt:lpstr>科技</vt:lpstr>
      <vt:lpstr>如何渡化佛教徒 悟見講</vt:lpstr>
      <vt:lpstr>如何渡化佛教徒 悟見講</vt:lpstr>
      <vt:lpstr>如何渡化佛教徒 悟見講</vt:lpstr>
      <vt:lpstr>如何渡化佛教徒 悟見講</vt:lpstr>
      <vt:lpstr>如何渡化佛教徒 悟見講</vt:lpstr>
      <vt:lpstr>如何渡化佛教徒 悟見講</vt:lpstr>
      <vt:lpstr>如何渡化佛教徒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686</cp:revision>
  <dcterms:created xsi:type="dcterms:W3CDTF">2014-02-15T05:50:45Z</dcterms:created>
  <dcterms:modified xsi:type="dcterms:W3CDTF">2021-02-27T02:13:16Z</dcterms:modified>
  <cp:contentStatus/>
</cp:coreProperties>
</file>