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先得後修最殊勝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一、先得後修最殊勝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白陽時期最殊勝之處，就是先得後修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，道是先讓我們得了，但累劫的因果，必以功德方能抵消，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功德源於發心，發心需要機會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，有發心才有施捨，有施捨才有福氣，故修道人應隨時隨地把握機緣，保持醒悟，立願當先，有願才有力，有力才能，見道成道。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先得後修最殊勝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二、天上果位人間定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天上果位人間定，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要帶功德離開人世間，現在修辦是最後一次，不醒，就再等下一元會，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以後不成仙做佛，就要變成殘靈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，你希望你是其中一個嗎？災禍在後頭跟，你有感覺嗎？業力已經纏身了，真的要一天過一天嗎？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先得後修最殊勝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三、道一世修一世成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道，能使我們一世修；一世成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，但六萬年來的因果業力，一樣要靠自己的力量來了結，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若想一步直超理天，就不能一天放過一天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，必須抱著積極的心 ，發心立願，行功了願，以願力消除業力，才能成道證品蓮，辦道應積極，修道也應積極。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先得後修最殊勝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四、修天道一世了罪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算算六萬年債務要怎樣還？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你還有幾時可以還？再算修辦道中；幾時你是醒悟的？有多少時間用在聖事上？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六萬年比你一百年來算看看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，以人生還有五十年算，等於一年需要做一千兩百年之事。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2996</TotalTime>
  <Words>384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先得後修最殊勝 悟見講</vt:lpstr>
      <vt:lpstr>先得後修最殊勝 悟見講</vt:lpstr>
      <vt:lpstr>先得後修最殊勝 悟見講</vt:lpstr>
      <vt:lpstr>先得後修最殊勝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695</cp:revision>
  <dcterms:created xsi:type="dcterms:W3CDTF">2014-02-15T05:50:45Z</dcterms:created>
  <dcterms:modified xsi:type="dcterms:W3CDTF">2021-08-16T03:58:01Z</dcterms:modified>
  <cp:contentStatus/>
</cp:coreProperties>
</file>