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03" r:id="rId2"/>
    <p:sldId id="305" r:id="rId3"/>
    <p:sldId id="313" r:id="rId4"/>
    <p:sldId id="312" r:id="rId5"/>
    <p:sldId id="311" r:id="rId6"/>
    <p:sldId id="310" r:id="rId7"/>
    <p:sldId id="309" r:id="rId8"/>
    <p:sldId id="308" r:id="rId9"/>
    <p:sldId id="307" r:id="rId10"/>
    <p:sldId id="306" r:id="rId11"/>
    <p:sldId id="30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求神拜佛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、人不順就求神佑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有些人遭受疾病的時候，他會去廟裡面求神、拜佛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，希望神明來保佑自己，有病的趕快痊癒，或事業順利賺大錢，或者消除災難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求神拜佛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十、求佛不如行功德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賢士們，要讓自身得到平安健康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，非是求神拜佛，就可行得通，賢士們要聲聲求，不如步步行，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如何行？依循著白陽期修行之法門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 行功了愿、三施並行，消業、止業、了業來建立功德，如此才能讓你們自身，得到平安健康，撥轉自身之劫難。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71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939902"/>
            <a:ext cx="6480048" cy="42978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411510"/>
            <a:ext cx="6480048" cy="3024336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345mp3@gmail.com</a:t>
            </a:r>
            <a:endParaRPr lang="zh-TW" altLang="en-US" sz="6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求神拜佛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二、有求必應的原因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神明因為眾生苦苦的哀求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，只好看看爾之祖先是否有餘德，若是還有餘德，就幫忙撥一些應急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祖先沒有餘德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，而眾生仍是苦苦相求，也只好撥爾之子孫的福祿來應急，所以眾生會感覺到「有求必應」。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83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求神拜佛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三、有求無應的原因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若是「有求無應」呢？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賢士們當知曉原因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爾之祖先沒有餘德，或是子孫沒有福祿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，所以凡事不要強求啊！強求有時只會遺禍到子孫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363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求神拜佛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四、求佛不如求己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最好是自己要有精進、誠恆之心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。精進乃是成佛之基石，如果入了寶山空手而回，豈不是很可惜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298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求神拜佛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五、拜佛求佛是寄託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賢士們認為拜佛、禮佛，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就能求得平安健康嗎？其實那只是一種心靈上的寄託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眾生有個人之定業難轉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，要撥轉自身之定業劫難，並非拜佛、禮佛就可以達到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247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求神拜佛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六、善人可獲仙佛助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以往吾佛聞聲救苦，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顯機不少，當時是為了讓世間人知道：人在世間上，做善會有善報，做惡會有惡報之理。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再者，亦是讓世間人 知道：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在這世間上，有鬼神仙佛之存在，而能讓仙佛化解災劫、災難之人，定也是有行善積善功之善良的人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858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求神拜佛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七、仙佛只是助一時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雖然有行善積善功之善良的人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，能得到仙佛化解災劫、災難，但是這只是一時，仙佛沒有辦法救眾生的靈性，超出三界五行外、超出輪迴之道，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不是仙佛沒有此等的功德力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，而是仙佛沒有辦法，轉眾生個人之定業劫難，所以一時一機，此一時，彼一時，皆不相同。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353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求神拜佛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八、修道比拜佛好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像此時，上天降「道」於人間，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差下諸天仙佛搭幫助道，此時白陽期之顯機，也不亞於以往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此時，賢士們肯依循著上天之天命而行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，行功了愿，還有消業，就能轉自身之定業命盤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39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求神拜佛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九、修道好處真是多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還能轉化自身之劫難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，還能救自身之靈性、家人 之 靈性、眾生之靈性超出六道輪迴之苦難，這就是白陽期普度，天命之神聖可貴之處。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此時賢士們，能逢遇到如此良好之機緣，切勿錯失掉良機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21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568</TotalTime>
  <Words>781</Words>
  <Application>Microsoft Office PowerPoint</Application>
  <PresentationFormat>如螢幕大小 (16:9)</PresentationFormat>
  <Paragraphs>50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修道勝求神拜佛 悟見講</vt:lpstr>
      <vt:lpstr>修道勝求神拜佛 悟見講</vt:lpstr>
      <vt:lpstr>修道勝求神拜佛 悟見講</vt:lpstr>
      <vt:lpstr>修道勝求神拜佛 悟見講</vt:lpstr>
      <vt:lpstr>修道勝求神拜佛 悟見講</vt:lpstr>
      <vt:lpstr>修道勝求神拜佛 悟見講</vt:lpstr>
      <vt:lpstr>修道勝求神拜佛 悟見講</vt:lpstr>
      <vt:lpstr>修道勝求神拜佛 悟見講</vt:lpstr>
      <vt:lpstr>修道勝求神拜佛 悟見講</vt:lpstr>
      <vt:lpstr>修道勝求神拜佛 悟見講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309</cp:revision>
  <dcterms:created xsi:type="dcterms:W3CDTF">2014-02-15T05:50:45Z</dcterms:created>
  <dcterms:modified xsi:type="dcterms:W3CDTF">2018-08-18T03:48:38Z</dcterms:modified>
  <cp:contentStatus/>
</cp:coreProperties>
</file>