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690D51E-4DBE-4B60-A9BC-E8D0A4F6CA10}"/>
    <pc:docChg chg="custSel addSld modSld">
      <pc:chgData name="老兄 悟見" userId="d3c841b5715e98f1" providerId="LiveId" clId="{4690D51E-4DBE-4B60-A9BC-E8D0A4F6CA10}" dt="2021-10-25T13:22:02.990" v="50" actId="207"/>
      <pc:docMkLst>
        <pc:docMk/>
      </pc:docMkLst>
      <pc:sldChg chg="modSp mod">
        <pc:chgData name="老兄 悟見" userId="d3c841b5715e98f1" providerId="LiveId" clId="{4690D51E-4DBE-4B60-A9BC-E8D0A4F6CA10}" dt="2021-10-25T13:20:25.004" v="40" actId="207"/>
        <pc:sldMkLst>
          <pc:docMk/>
          <pc:sldMk cId="2451051432" sldId="345"/>
        </pc:sldMkLst>
        <pc:spChg chg="mod">
          <ac:chgData name="老兄 悟見" userId="d3c841b5715e98f1" providerId="LiveId" clId="{4690D51E-4DBE-4B60-A9BC-E8D0A4F6CA10}" dt="2021-10-25T13:20:25.004" v="4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4690D51E-4DBE-4B60-A9BC-E8D0A4F6CA10}" dt="2021-10-25T13:20:45.908" v="42" actId="207"/>
        <pc:sldMkLst>
          <pc:docMk/>
          <pc:sldMk cId="384526192" sldId="346"/>
        </pc:sldMkLst>
        <pc:spChg chg="mod">
          <ac:chgData name="老兄 悟見" userId="d3c841b5715e98f1" providerId="LiveId" clId="{4690D51E-4DBE-4B60-A9BC-E8D0A4F6CA10}" dt="2021-10-25T13:20:45.908" v="42" actId="207"/>
          <ac:spMkLst>
            <pc:docMk/>
            <pc:sldMk cId="38452619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4690D51E-4DBE-4B60-A9BC-E8D0A4F6CA10}" dt="2021-10-25T13:21:17.424" v="45" actId="207"/>
        <pc:sldMkLst>
          <pc:docMk/>
          <pc:sldMk cId="277975588" sldId="347"/>
        </pc:sldMkLst>
        <pc:spChg chg="mod">
          <ac:chgData name="老兄 悟見" userId="d3c841b5715e98f1" providerId="LiveId" clId="{4690D51E-4DBE-4B60-A9BC-E8D0A4F6CA10}" dt="2021-10-25T13:21:17.424" v="45" actId="207"/>
          <ac:spMkLst>
            <pc:docMk/>
            <pc:sldMk cId="27797558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690D51E-4DBE-4B60-A9BC-E8D0A4F6CA10}" dt="2021-10-25T13:21:44.745" v="48" actId="207"/>
        <pc:sldMkLst>
          <pc:docMk/>
          <pc:sldMk cId="1689109100" sldId="348"/>
        </pc:sldMkLst>
        <pc:spChg chg="mod">
          <ac:chgData name="老兄 悟見" userId="d3c841b5715e98f1" providerId="LiveId" clId="{4690D51E-4DBE-4B60-A9BC-E8D0A4F6CA10}" dt="2021-10-25T13:21:44.745" v="48" actId="207"/>
          <ac:spMkLst>
            <pc:docMk/>
            <pc:sldMk cId="1689109100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690D51E-4DBE-4B60-A9BC-E8D0A4F6CA10}" dt="2021-10-25T13:22:02.990" v="50" actId="207"/>
        <pc:sldMkLst>
          <pc:docMk/>
          <pc:sldMk cId="2302202104" sldId="349"/>
        </pc:sldMkLst>
        <pc:spChg chg="mod">
          <ac:chgData name="老兄 悟見" userId="d3c841b5715e98f1" providerId="LiveId" clId="{4690D51E-4DBE-4B60-A9BC-E8D0A4F6CA10}" dt="2021-10-25T13:22:02.990" v="50" actId="207"/>
          <ac:spMkLst>
            <pc:docMk/>
            <pc:sldMk cId="2302202104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修通靈勾出天盤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一、通靈擾心不是道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為什麼為師要叫你們，停止靈通感應的事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，你們可知道嗎？就算你們有，也千萬不要講出來，因為那樣會弄得人心惶惶的，你們可明白嗎？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今天我們有責任，來維護整個佛堂，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我們要有“鎮殿的威嚴”，那些妖魔鬼怪是不可以入侵的。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修通靈勾出天盤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二、通靈者勾出天盤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道本平常自然，無有奇異論，不談天機，不求“神通與通靈”，此非正道，皆落“左道旁門”。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通靈使人不得清靜，徒兒啊，通靈去久了，將被他靈佔據，往後還有更多呢！小心“天盤勾出”。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修道最重要，就是守住「忠孝節義」不能到處亂“接靈駕以通靈”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，這不是正法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那是左道旁門。通靈的人，以後會很多，你如果去久了，“天盤”自然會“勾出”。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52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修通靈勾出天盤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三、左道旁門不是道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其他奇奇怪怪的左道旁門，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有可能讓你得到“短暫的感應”或“顯化”，卻不是“根本究竟”。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徒啊，你們要認理行、認理修，不要盡追求外在的新鮮事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，好嗎？你們要運用“真智慧”，來修道辦道，是理則進，無理則退。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97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修通靈勾出天盤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四、抽籤卜卦不要信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徒啊，你們去抽過簽嗎？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抽籤、卜卦、問神明，這麼多的花樣，是不是你們自己沒主張，無法把握了呢？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所以你們去求助於這些，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就算這些，給了你“應驗”，或者“指示”，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那也只不過是個“建議”而已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，要怎麼做，還是要靠你自己啊！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910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修通靈勾出天盤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五、怪力亂神不是道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徒兒啊！你們辦事要注意，不要隨便去講怪力亂神的話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。有些人會神通，是不是啊？這樣是不好的。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你們有人還有第六感，會通鬼神啊！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要是你們真的那麼強，怎麼還坐在這裏呢？要知道，修道是根本的問題。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22021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505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修通靈勾出天盤 悟見講</vt:lpstr>
      <vt:lpstr>修通靈勾出天盤 悟見講</vt:lpstr>
      <vt:lpstr>修通靈勾出天盤 悟見講</vt:lpstr>
      <vt:lpstr>修通靈勾出天盤 悟見講</vt:lpstr>
      <vt:lpstr>修通靈勾出天盤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2021-10-25T13:22:04Z</dcterms:modified>
  <cp:contentStatus/>
</cp:coreProperties>
</file>