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97" r:id="rId3"/>
    <p:sldId id="312" r:id="rId4"/>
    <p:sldId id="311" r:id="rId5"/>
    <p:sldId id="310" r:id="rId6"/>
    <p:sldId id="309" r:id="rId7"/>
    <p:sldId id="308" r:id="rId8"/>
    <p:sldId id="307" r:id="rId9"/>
    <p:sldId id="306" r:id="rId10"/>
    <p:sldId id="305" r:id="rId11"/>
    <p:sldId id="304" r:id="rId12"/>
    <p:sldId id="303" r:id="rId13"/>
    <p:sldId id="302" r:id="rId14"/>
    <p:sldId id="301" r:id="rId15"/>
    <p:sldId id="300" r:id="rId16"/>
    <p:sldId id="298" r:id="rId17"/>
    <p:sldId id="299" r:id="rId1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、一點真靈救世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，災劫來時一切化為烏有呀！惟有你的「真修實煉」、「真功實善」，惟有你的「真心」發揮出來，惟有你的「自性」，才能照亮自己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它才是真的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，以後災難來臨就靠這一點真靈救世。所以自救救他，希望徒兒都能保護自己的靈光。好自為之。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十、不要學他心通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欲學他心通，不如學他心法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他人有困難，想法子幫他解決，慈悲喜捨，隨緣渡化，不取一法，不捨一法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如此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豈不萬事通嗎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502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十一、不要去学通靈了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徒兒呀！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通靈一去久了，將被他靈佔據，往後還有更多呢！小心天盤勾出！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修行的意義，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並不是了解多少法、有什麼神通，而是「利益了多少人」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772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十二、神通不是究竟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神通不是究竟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，神通抵不過「業力」，神通比不上「道德」，神通比不上「虛無」。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道本平常自然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，無有奇異論。不談天機、不求神通與通靈，此非正道，皆落左道旁門，通靈使人不得清靜。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562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十三、通靈會勾出天盤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修道最重要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就是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守住「忠孝節義」，不能到處接靈駕以通靈，這不是正法，那是左道旁門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此時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不是通靈的時機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，通靈反會使你的心靈更不靜。通靈的人以後會很多，你如果去久了，天盤自然會勾出。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974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十四、安份守己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說到末法這個時候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，你們要從此認清，不要好奇，「只顧眼前」的就好了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問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還有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哪裏沒有修圓滿的？還有什麼責任還沒有盡到的？要趕快認清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再管道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盤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怎麼辦？怎麼樣轉變？怎麼樣交接？什麼人又怎麼樣啦？這些該是你們操心的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事情嗎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261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十五、不想無益的事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你們想想看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：你們眼前、你們當下，你們要做的事情，有多少迫切、急須要你們去做的事情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能有那麼多的心思、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那麼多的時間，去考慮一些，本來就不可知的事情嗎？你們需要那麼好奇嗎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你們就是，老師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常講的不是不用心，是把心用錯了地方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007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十六、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一切是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天恩師德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在老祖師那時候的弟子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，哪裏會知道辦道的人將來會把道傳遍山陬海隅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！大道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會傳到海外各國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是當初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，能夠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想得到的事情嗎？所以說這一切的天事，都是天意的安排，絕非人力所及的。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537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十七、黑神通的害處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神通是從培道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、培德俱足而來的，「慈悲的念力」才能俱備道德，若是有了貪妄的念力，你會產生黑神通，那是很可怕的！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你產生黑神通就墜入魔道妖道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，連帶你的九玄七祖一樣會下地獄，一樣壓陰山，一樣會入魔窟；一入魔窟，定了格盤就永不能超生！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119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二、術流動靜全是假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道在末法時節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，你們要打開智慧之窗，智慧拿出來，外面的假相不要去看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術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流動靜全是假的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，什麼才是真的？只有「道」才是真的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649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三、心神集中不動心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你們現在把心神集中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、注意到為師這兒來，不要受外面的干擾，能夠一心嗎？你們一心不動、一心無二、全神貫注很重要。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你們常立志，沒有立長志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，今天回去之後，知道要趕快渡人、行功立德，三天之後又忘了，有啥用？為師教你們，不管人家講什麼，都要「不動心」！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8964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四、不要再流浪了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好好的盡己之心，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這紅塵災難頻臨，你們要用智慧的眼睛，看透這紅塵一切都是假的，只有你們的心是真的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師已經給你們點開一條路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，徒兒們回頭吧！回頭！回頭！不要在紅塵裏再流浪了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324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五、本性作為主人翁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如果徒兒們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，不能夠真正透視你們的那一點，那麼還是在束縛、有為之中，仍然是落入「有為法」。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如果人的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執中於一處，辦事就難成了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！能夠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把它執中於一處，則無事不成；能以本性作為你的主人翁，你就可以主宰你自己，對於一切你也能夠平衡了。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六、真人靜座是守玄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要靜坐可以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，你有一訣，此他們更高超的，他們天天坐在那裡，事也不做的去靜坐；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你可以做事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，也可以靜坐，那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就是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你這個雙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人：</a:t>
            </a:r>
            <a:r>
              <a:rPr lang="zh-TW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二目守玄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而又能做事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人守一土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，中央戊己土；雙人能守中土，才能見性！不像他們那樣靜坐來的。你能培外功修內德，修久了，你自然到達那個境界，就能平心靜氣。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記住！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沒有一個經典是教我們參禪打坐的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217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七、打坐是守屍鬼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天天在那裡靜坐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、參禪，這樣得到的是什麼？空空、骷髏一個。不見得你就能靜，那又何必呢？枉費你的時間！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你天天坐在那裡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，第一，對不起國家，第二，對不起父母，第三，對不起自己、糟蹋自己，何苦來哉！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何不把這參禪打坐的時間，拿來充實自己呢？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8079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八、打坐不能成佛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你若是只有天天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在家，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禪打坐，你能清靜，你能把一切物慾雜念都掃開，掃得一塵不染，煙火也不食，那你就算成了嗎？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你成了什麼仙？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誰拜你？你沒有利於社會，你沒有造福人群，你沒有救過人，誰拜你？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623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修真道不修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旁門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九、不要去學神通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不要去學神通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，什麼是神通？你清心寡慾之時，事情發生你有預感，可知禍福，潛意識能預知，能用天眼看到世態，這就是神通。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你心中無物，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自然能容物；清靜時，未來發生之事皆能預知，只要心常清靜，不要有貪嗔痴愛，把七情六慾掃除，心無染著，自然產生神通。這不用學！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329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339</TotalTime>
  <Words>1561</Words>
  <Application>Microsoft Office PowerPoint</Application>
  <PresentationFormat>如螢幕大小 (16:9)</PresentationFormat>
  <Paragraphs>93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3" baseType="lpstr">
      <vt:lpstr>Franklin Gothic Book</vt:lpstr>
      <vt:lpstr>微軟正黑體</vt:lpstr>
      <vt:lpstr>標楷體</vt:lpstr>
      <vt:lpstr>Arial</vt:lpstr>
      <vt:lpstr>Wingdings 2</vt:lpstr>
      <vt:lpstr>科技</vt:lpstr>
      <vt:lpstr>修真道不修旁門 悟見講</vt:lpstr>
      <vt:lpstr>修真道不修旁門 悟見講</vt:lpstr>
      <vt:lpstr>修真道不修旁門 悟見講</vt:lpstr>
      <vt:lpstr>修真道不修旁門 悟見講</vt:lpstr>
      <vt:lpstr>修真道不修旁門 悟見講</vt:lpstr>
      <vt:lpstr>修真道不修旁門 悟見講</vt:lpstr>
      <vt:lpstr>修真道不修旁門 悟見講</vt:lpstr>
      <vt:lpstr>修真道不修旁門 悟見講</vt:lpstr>
      <vt:lpstr>修真道不修旁門 悟見講</vt:lpstr>
      <vt:lpstr>修真道不修旁門 悟見講</vt:lpstr>
      <vt:lpstr>修真道不修旁門 悟見講</vt:lpstr>
      <vt:lpstr>修真道不修旁門 悟見講</vt:lpstr>
      <vt:lpstr>修真道不修旁門 悟見講</vt:lpstr>
      <vt:lpstr>修真道不修旁門 悟見講</vt:lpstr>
      <vt:lpstr>修真道不修旁門 悟見講</vt:lpstr>
      <vt:lpstr>修真道不修旁門 悟見講</vt:lpstr>
      <vt:lpstr>修真道不修旁門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140</cp:revision>
  <dcterms:created xsi:type="dcterms:W3CDTF">2014-02-15T05:50:45Z</dcterms:created>
  <dcterms:modified xsi:type="dcterms:W3CDTF">2017-03-29T11:23:30Z</dcterms:modified>
</cp:coreProperties>
</file>