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修活禪勿修死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、蘊子靈殘要修道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徒兒有聽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的「蘊子」嗎？就是指你們這些靈殘（ 輪迴很久而仍未回天的原靈 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「蘊子」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乃是為五蘊所覆蓋的眾生，你們是末後的靈殘，還未渡回去的眾生，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白陽期來修天道的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，稱為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白陽修士，修通天的－貫眞道，這是應時應運的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修活禪勿修死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十、白陽期修的是活禪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白陽期修的是活禪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，應是邊渡邊修邊參悟，邊做邊消業，自然清靜，妄心不待靜而自靜，煩惱不待遣而自遣，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要身體力行，法天地之無為，由信而解，由解而行，由行而證，内外功德成就圓滿。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173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修活禪勿修死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二、真禪非打坐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坐襌：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外於－切善惡界，心念不起，名為坐。内見自性不動，名為禪。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外離相為禪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，内不亂為定。外若著相，内心即亂，外若離相，心即不亂，本性自淨自定，只為見境思境即亂。若見諸境心不亂者，是真定也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063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修活禪勿修死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三、人身是假不用調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人身一具臭皮囊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，你去調這四大假合做什麽？求長壽？求心靜？求境界？求治病？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這都是妄想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－個人都有業力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，壽限－到，身體再好也會死，調來調去，最後－場空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965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修活禪勿修死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四、打坐是死禪不合道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得枯之又枯，寂之又寂，坐到頑空，怎會有智慧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自束縛，轉辛苦，而且打坐光取靜，只是不造業，卻未能消業了業，宿業還在，－坐煩惱雜來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95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修活禪勿修死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五、打坐易遭魔障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尤其現值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未交替，六陽已盡轉－陰，末劫清算，冤欠放出來討，魔出來擾世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外功不夠，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沒有護法，打坐易遭魔障，乘虛而入被侵佔，尤其山妖水怪附著就不離開了，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627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修活禪勿修死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六、打坐易得精神病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人打坐而坐到精神失常，醫也醫不好，你們能幫人解決嗎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能叫冤欠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，魔障，精怪放過他們而離開嗎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不能）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76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修活禪勿修死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七、打坐不出氣數輪廻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打坐在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稱轉法輪，道教說運週天，什麽抽添搬運，抽坎填離，不出陰陽二氣，都還在陰陽氣數內。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打坐若是能夠脱苦輪，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那拜神也可超生了死了，没這回事啊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94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修活禪勿修死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八、修心是活禪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懂得修心，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體氣皆能通，精滿不思淫，氣滿不思食，神滿不思寢，天理流行。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能動中取靜，在日常生活中，做任何事都能專－，稱為活襌，處處行禪，－切浮麈不動，才是眞高明。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7091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修活禪勿修死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九、修活禪勿修死禪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人稱我活佛，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而你們拜我為師，那這活禪就要學得像，看心原妄想，守靜（淨）還有心，你們打坐還有個（我）在，這個我還沒有放下，有法病。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有的徒兒知道行活禪，快馬加鞭，行功了愿，而有的還停留在靜態的打坐，參悟修己身，就慢了人家了。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916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</TotalTime>
  <Words>875</Words>
  <Application>Microsoft Office PowerPoint</Application>
  <PresentationFormat>如螢幕大小 (16:9)</PresentationFormat>
  <Paragraphs>53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微軟正黑體</vt:lpstr>
      <vt:lpstr>標楷體</vt:lpstr>
      <vt:lpstr>Arial</vt:lpstr>
      <vt:lpstr>Wingdings 2</vt:lpstr>
      <vt:lpstr>科技</vt:lpstr>
      <vt:lpstr>修活禪勿修死禪 悟見講</vt:lpstr>
      <vt:lpstr>修活禪勿修死禪 悟見講</vt:lpstr>
      <vt:lpstr>修活禪勿修死禪 悟見講</vt:lpstr>
      <vt:lpstr>修活禪勿修死禪 悟見講</vt:lpstr>
      <vt:lpstr>修活禪勿修死禪 悟見講</vt:lpstr>
      <vt:lpstr>修活禪勿修死禪 悟見講</vt:lpstr>
      <vt:lpstr>修活禪勿修死禪 悟見講</vt:lpstr>
      <vt:lpstr>修活禪勿修死禪 悟見講</vt:lpstr>
      <vt:lpstr>修活禪勿修死禪 悟見講</vt:lpstr>
      <vt:lpstr>修活禪勿修死禪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115</cp:revision>
  <dcterms:created xsi:type="dcterms:W3CDTF">2014-02-15T05:50:45Z</dcterms:created>
  <dcterms:modified xsi:type="dcterms:W3CDTF">2017-03-01T12:44:28Z</dcterms:modified>
</cp:coreProperties>
</file>