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90" r:id="rId3"/>
    <p:sldId id="291" r:id="rId4"/>
    <p:sldId id="292" r:id="rId5"/>
    <p:sldId id="281" r:id="rId6"/>
    <p:sldId id="299" r:id="rId7"/>
    <p:sldId id="282" r:id="rId8"/>
    <p:sldId id="280" r:id="rId9"/>
    <p:sldId id="300" r:id="rId10"/>
    <p:sldId id="295" r:id="rId11"/>
    <p:sldId id="301" r:id="rId12"/>
    <p:sldId id="294" r:id="rId13"/>
    <p:sldId id="296" r:id="rId14"/>
    <p:sldId id="293" r:id="rId15"/>
    <p:sldId id="289" r:id="rId16"/>
    <p:sldId id="278" r:id="rId17"/>
    <p:sldId id="287" r:id="rId18"/>
    <p:sldId id="284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一、阿門的真意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耶穌慈訓上說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傳「洗禮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，洗禮就是洗你本性之體，洗你本來之性使能夠光明。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「阿門」就是說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每一個人都要入我的門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我的門」是誰的門？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上帝賜給你們的門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，每一個人都要如赤子之心，像小孩子的心定能回天國，那你們有修到這樣嗎？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三天復活的耶穌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，不是肉體的復活，是真我的復活。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242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六、耶穌印證天時</a:t>
            </a:r>
            <a:endParaRPr lang="en-US" altLang="zh-TW" sz="3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耶穌說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時代的輪子在轉動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，上帝的氣運在流遷，撒旦雖佈滿了大地，真正的福音，也洩露在凡間。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啊！罪惡的今日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，便是預言中的末年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雖然在祈禱著我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，但我的天命，已時過境遷。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84315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耶穌又說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人可怕的末日，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救眾生的天命，就在弓長月慧雙肩，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他們是當世的就是救世主，上帝最親信的孝男，他是斯世的明燈，又是末日的羅盤，他是救挽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迷路羔羊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的牧師。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諾亞的方舟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已現在世間，他是上帝的生命線。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19194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zh-TW" altLang="en-US" sz="1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七、耶穌印證大道普渡</a:t>
            </a:r>
            <a:endParaRPr lang="en-US" altLang="zh-TW" sz="14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耶穌臨壇時說</a:t>
            </a:r>
            <a:endParaRPr lang="en-US" altLang="zh-TW" sz="1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二千年</a:t>
            </a:r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來未露的</a:t>
            </a:r>
            <a:r>
              <a:rPr lang="en-US" altLang="zh-TW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十字真理</a:t>
            </a:r>
            <a:r>
              <a:rPr lang="en-US" altLang="zh-TW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已經擺露在你們的目前</a:t>
            </a:r>
            <a:r>
              <a:rPr lang="zh-TW" altLang="en-US" sz="1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望信徒！明白此一點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，勿當作平淡之言</a:t>
            </a:r>
            <a:r>
              <a:rPr lang="zh-TW" altLang="en-US" sz="1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1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目前</a:t>
            </a:r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是你悔罪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之處，這裡就是上帝的宮殿</a:t>
            </a:r>
            <a:r>
              <a:rPr lang="zh-TW" altLang="en-US" sz="1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二千年</a:t>
            </a:r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來的預言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，今日才指明言，今日才是真正的</a:t>
            </a:r>
            <a:r>
              <a:rPr lang="en-US" altLang="zh-TW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歸主日</a:t>
            </a:r>
            <a:r>
              <a:rPr lang="en-US" altLang="zh-TW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66619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耶穌又說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長月慧代天辦理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末殘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信徒們醒來吧！弓長月慧已奉上帝之命，挽救徒男，東魯（即中國）是今日的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，耶路撒冷已移東川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能者上帝，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已經發言苦述天下，從日出之地，到日落之地，都要禮拜弓長和月慧菩薩！這就是唯一的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救生船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/>
              <a:t>。</a:t>
            </a:r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21467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八、耶穌勸信徒求道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耶穌臨壇時說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期待著我末日降世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，我何能再生於猶太的玻利恆間，瑪麗亞已經成為過去的母親。迷徒們！不要再迷連。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斯時下，上帝開恩真理闡，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啟迷徒共登覺路上法船，現時下，世界末日已經臨危，不求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末日真法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太可憐，現今日上帝憫恩賜下弓長月慧辦理五教之收圓。望徒們！早早醒來大夢覺，捷足先登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諾亞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船。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94953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九、再回頭看聖經的話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馬太福音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眼睛就是身上的燈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，你的眼睛若瞭亮，全身就光明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馬太福音第七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「你們要進窄門，因為引到滅亡，那門是寬的，路是大的，進去的人也多。」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馬太福音第七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引到永生，那門是窄的，路是小的，找到的人也少。」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33806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有人要跟從我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，就當捨已，天天背著自身十字架跟從我。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馬太、路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凡不背著自己十字架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跟從我的，也不能作我的門徒。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路加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3655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洗約翰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是用水給你們施洗、叫你們悔改．但那在我以後來的、能力比我更大、我就是給他提鞋、也不配．他要用聖靈與火給你們施洗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聖經馬太福音三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他手裡拿著簸箕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扇子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，要揚淨他的場，把麥子收在倉裡、把糠用不滅的火燒盡了。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algn="ctr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聖經馬太福音三）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85971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不因我跌倒的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、就有福了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聖經馬太福音、路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信耶穌的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，都要聽耶穌的話來求道。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所有信耶穌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，都要聽耶穌老師施洗約翰的話，都要來求道。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耶穌想要得永生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，就要來拜明師求道。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5645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67544" y="183257"/>
            <a:ext cx="7467600" cy="660302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信耶穌要求道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idx="1"/>
          </p:nvPr>
        </p:nvSpPr>
        <p:spPr>
          <a:xfrm>
            <a:off x="179512" y="843560"/>
            <a:ext cx="8784976" cy="4176462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二、耶穌也講天道三寶（第一寶：玄關竅）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耶穌慈訓說：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過去我也講三寶，只是用隱藏暗喻的方式罷了。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在聖經的原文裡面有一段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eye is the lamp of the body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Body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是身體，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lamp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是燈，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Eye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是靈魂之窗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為什麼要記下這句玄機給世人悟？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34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81595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信耶穌要求道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idx="1"/>
          </p:nvPr>
        </p:nvSpPr>
        <p:spPr>
          <a:xfrm>
            <a:off x="323528" y="1131590"/>
            <a:ext cx="8496944" cy="3888431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既是一對正常的眼睛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，那句形當然要加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Eyes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而經義玄妙之處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，即在於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Eye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我卻不加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，因為他不是指我們身體有形眼睛，而是指自性。</a:t>
            </a: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7202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/>
          </p:nvPr>
        </p:nvSpPr>
        <p:spPr>
          <a:xfrm>
            <a:off x="467544" y="172865"/>
            <a:ext cx="7467600" cy="709587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信耶穌要求道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idx="1"/>
          </p:nvPr>
        </p:nvSpPr>
        <p:spPr>
          <a:xfrm>
            <a:off x="179512" y="915566"/>
            <a:ext cx="8784976" cy="410445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還有一段記載：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神的國就在你們中間，英文：</a:t>
            </a:r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Your midst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Midst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正中央，為什麼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死在十字架上？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一方面要帶走眾生的罪過，一方面要告訴所有的有緣眾生，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應該要向自己的本性玄關之處，好好的修道；這麼看來，我當初講不講三寶呢？</a:t>
            </a:r>
          </a:p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只是我的教徒他不明瞭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﹝Midst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證明玄關。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0131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三、耶穌印證天道第二寶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耶穌臨壇時說：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寶是口訣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，在我當初已經告訴所有的眾徒不能講。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得勝的人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吾必賜給他上帝園中生命樹的果子，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生命樹，有人翻譯成維持生命的食糧；也有人翻譯成嗎哪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以及特賜給他一塊白石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，石上刻著新名，除了領受得道的人認識他以外，其餘的沒有人能認識也不可說。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507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在石上刻著新名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，這個新名不能說，除了有得明師一指點的人領受得道認識他以外，其餘的人都不知道。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180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38797" y="204139"/>
            <a:ext cx="7992888" cy="47420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四、耶穌印證第三寶</a:t>
            </a:r>
            <a:endParaRPr lang="en-US" altLang="zh-TW" sz="4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耶穌說：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三寶合同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，我過去常常說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：你們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要真正恢復小孩子或嬰兒的樣子，才能來見我，才能入我的天國，我要給你們按手。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子亥相親懷中抱。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子亥嬰兒進入的境界中，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也就是天國的境界之中，因為在天國裡面，所有的聖賢仙佛，他們的境界都是這樣的心懷，就像嬰兒、小孩純真、無邪、光明。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81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五、耶穌印證天明明師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耶穌臨壇時說：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乃前期救世主 基利斯督 耶穌 奉 耶和華上帝之命 同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 今期救世主 降臨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耶穌訓文說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已漸急緊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天國大路速覓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誠心默禱跪修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十字架上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9614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9"/>
            <a:ext cx="658416" cy="47420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耶穌又說：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是審判的金殿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，信徒們！別失望了，我已經給你們開闢新的路線，知道懺悔的人，知道生命的人，我皆道你們進入新的天地，幸福的樂園，凡是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羔羊冊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的人們，都可受救世主的指點，幸運永永遠遠。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這裡是上帝的宮殿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，就是你們超苦的法船。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353825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400</TotalTime>
  <Words>1436</Words>
  <Application>Microsoft Office PowerPoint</Application>
  <PresentationFormat>如螢幕大小 (16:9)</PresentationFormat>
  <Paragraphs>316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信耶穌要求道  悟見講                  </vt:lpstr>
      <vt:lpstr>信耶穌要求道 悟見講                  </vt:lpstr>
      <vt:lpstr>信耶穌要求道 悟見講                  </vt:lpstr>
      <vt:lpstr>信耶穌要求道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  <vt:lpstr>信耶穌要求道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200</cp:revision>
  <dcterms:created xsi:type="dcterms:W3CDTF">2014-02-15T05:50:45Z</dcterms:created>
  <dcterms:modified xsi:type="dcterms:W3CDTF">2016-08-06T14:19:02Z</dcterms:modified>
</cp:coreProperties>
</file>