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、滿腹經綸難超生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丹經云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：任君聰明過顏閔，不遇明師莫強猜。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熟讀千經萬典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，不如明師一點。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佛經云：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講徹法華經，唸徹大悲咒，種瓜還得瓜，種豆還得豆，不得明師指，仍須輪迴受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二、不求道迷昧自性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五祖弘忍大師說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：生死事大，無常迅速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汝等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終日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求福田，不求出離生死苦海，自性若迷，福何可救。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不求道不知生死覺路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：不知靈性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生從何處來？死到何處去呢？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不拜明師求道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，不知身上的無極天在何處？玄關竅未開，不能超脫氣數輪迴，以致落入閻君手裡，不能解脫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722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不求道難超生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子，就是指讀書人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，讀書求學，只追求功名利祿，榮華富貴，不知來拜明師求道。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不知拜明師求道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，縱然把四書五經都背熟了，但不知「大學之道，在明明德，在親民，在止於至善。」之真意，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不拜明師求道，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至善寶地玄關竅未開，因此不能解脫。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不知孔夫子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「朝聞道夕死可矣」之真意，哀哉，儒家子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3621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、道教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不求道難超生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道教徒：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是指道家的修行者，知道修行，苦讀老子經典，但是不知拜明師求道，不識老子聖意，空在文字上打轉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說「谷神不死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，謂之玄牝，玄牝之門是謂天地根。」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老子聖意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是要修行者打開玄牝之門：玄關竅，才能超脫生死。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，玄關竅未開，故不能超生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17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、佛教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不求道難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教徒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是指佛家的修行者，不管是出家修行或在家修行都算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弟子雖有精進者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，苦讀佛經，但因不知「拜明師求求道」，只懂皮毛，不知「如來真實意，即是正法眼藏。」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因沒有求道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，玄關未開，無法超脫生死。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正法眼藏是成佛的不二之法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，即是「拜明師求道」，接受佛的「法華授記」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203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六、基督徒難超生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有的基督徒很精進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，苦讀聖經，但不明聖經之意，不知來拜明師求道，來開啟身上之十字架，以致沒辦法永生，無法回上帝的國。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基督徒要永生，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一定要聽耶穌老師的話，接受「聖靈與火」的施洗，也就是拜明師求道，開啟身上的十字架。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基督徒，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光讀聖經不求道，是不能永生的。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「阿門」是指永生之門在哪裡？要悟啊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851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回教不求道難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有很多回教徒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，很精進的苦讀「可蘭經」，但因沒有拜明師求道，不知「回回之地」，所以不能回阿拉上帝的「天園」，也不能得到永生。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穆罕默德，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有拜明師迦伯納求道，他也希望他的門徒都能來求道，所以留下密語「阿里夫兩目密目」啟示回教徒要求道。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不求道，不知回回之地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，也不知密語之意，故不能永生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480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、凡夫不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求道難超生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凡夫：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是指不知修行的人，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每天都看一些世俗的書，談論人世間的是是非非，像電視上的名嘴，知識雖然豐富，才高八斗，但不知拜明師求道，生死來路不知，當然要落入輪迴，永不得超生。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這些人要超生，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一定要來拜明師求道，打開身上的無極門：玄關竅，然後內修德行，外立功德，廣度有緣眾生，如此才能獲得解脫，靈回理天。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0114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信教不能超生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、民間信仰難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超生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其他法門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，指一般芸芸眾生，雖有一點智慧，也知道讀經典修行，但是東看西看，抓不到根，落入旁門，術流動靜，盲修瞎煉，苦死無成。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這些人如果能來拜明師求大道，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開啟生死竅門：玄關竅，然後好好行功立德，一樣可以回理天成仙做佛，永脫輪迴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4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468</TotalTime>
  <Words>991</Words>
  <Application>Microsoft Office PowerPoint</Application>
  <PresentationFormat>如螢幕大小 (16:9)</PresentationFormat>
  <Paragraphs>48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  <vt:lpstr>信教不能超生死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190</cp:revision>
  <dcterms:created xsi:type="dcterms:W3CDTF">2014-02-15T05:50:45Z</dcterms:created>
  <dcterms:modified xsi:type="dcterms:W3CDTF">2017-09-08T07:35:24Z</dcterms:modified>
  <cp:contentStatus/>
</cp:coreProperties>
</file>