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46" r:id="rId2"/>
    <p:sldId id="347" r:id="rId3"/>
    <p:sldId id="345" r:id="rId4"/>
    <p:sldId id="353" r:id="rId5"/>
    <p:sldId id="352" r:id="rId6"/>
    <p:sldId id="351" r:id="rId7"/>
    <p:sldId id="350" r:id="rId8"/>
    <p:sldId id="34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一、求道是成仙標記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，就是成仙做佛的標記，只有這條路而已，所以叫做不二法門。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，求道了，你的命運就改變了，求道後，你們就不是人了，你們就是仙佛的候選人。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，是累劫行大善，跟佛有緣，祖上積德，才能得道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21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二、滿腹經綸難超生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丹經云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：任君聰明過顏閔，不遇明師莫強猜。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熟讀千經萬典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，不如明師一點。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講徹法華經，唸徹大悲咒，種瓜還得瓜，種豆還得豆，不得明師指，仍須輪迴受。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60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三、信教不能超生死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：生死事大，無常迅速；汝等終日只求福田，不求出離生死苦海，自性若迷，福何可救。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不求道不知生死覺路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：不知靈性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生從何處來？死到何處去呢？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，不知身上的無極天在何處？玄關竅未開，不能超脫氣數輪迴，以致落入閻君手裡，不能解脫。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四、儒教不求道難超生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儒家子，就是指讀書人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，讀書求學，只追求功名利祿，榮華富貴，不知來拜明師求道。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，縱然把四書五經都背熟了，但不知「大學之道，在明明德，在親民，在止於至善。」之真意，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至善寶地玄關竅未開，因此不能解脫。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不知孔夫子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「朝聞道夕死可矣」之真意，哀哉，儒家子。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0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是指道家的修行者，知道修行，苦讀老子經典，但是不知拜明師求道，不識老子聖意，空在文字上打轉。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老子說「谷神不死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，謂之玄牝，玄牝之門是謂天地根。」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老子聖意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是要修行者打開玄牝之門：玄關竅，才能超脫生死。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，玄關竅未開，故不能超生。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75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六、佛教不求道難超生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是指佛家的修行者，不管是出家修行或在家修行都算。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佛家弟子雖有精進者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，苦讀佛經，但因不知「拜明師求求道」，只懂皮毛，不知「如來真實意，即是正法眼藏。」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，玄關未開，無法超脫生死。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正法眼藏是成佛的不二之法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，即是「拜明師求道」，接受佛的「法華授記」。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3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七、基督徒難超生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有的基督徒很精進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，苦讀聖經，但不明聖經之意，不知來拜明師求道，來開啟身上之十字架，以致沒辦法永生，無法回上帝的國。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基督徒要永生，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一定要聽耶穌老師的話，接受「聖靈與火」的施洗，也就是拜明師求道，開啟身上的十字架。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光讀聖經不求道，是不能永生的。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「阿門」是指永生之門在哪裡？要悟啊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11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八、回教不求道難超生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有很多回教徒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，很精進的苦讀「可蘭經」，但因沒有拜明師求道，不知「回回之地」，所以不能回阿拉上帝的「天園」，也不能得到永生。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在世有拜明師迦伯納求道，他也希望他的門徒都能來求道，所以留下密語「阿里夫兩目密目」啟示回教徒要求道。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不求道，不知回回之地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，也不知密語之意，故不能永生。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85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九、民間信仰難超生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，指一般芸芸眾生，雖有一點智慧，也知道讀經典修行，但是東看西看，抓不到根，落入旁門，術流動靜，盲修瞎煉，苦死無成。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這些人如果能來拜明師求大道，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開啟生死竅門：玄關竅，然後好好行功立德，一樣可以回理天成仙做佛，永脫輪迴。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150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3378</TotalTime>
  <Words>966</Words>
  <Application>Microsoft Office PowerPoint</Application>
  <PresentationFormat>如螢幕大小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2021-04-14T05:23:16Z</dcterms:modified>
  <cp:contentStatus/>
</cp:coreProperties>
</file>