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303" r:id="rId2"/>
    <p:sldId id="304" r:id="rId3"/>
    <p:sldId id="312" r:id="rId4"/>
    <p:sldId id="311" r:id="rId5"/>
    <p:sldId id="310" r:id="rId6"/>
    <p:sldId id="309" r:id="rId7"/>
    <p:sldId id="308" r:id="rId8"/>
    <p:sldId id="307" r:id="rId9"/>
    <p:sldId id="306" r:id="rId10"/>
    <p:sldId id="305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2018/8/7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2018/8/7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2018/8/7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信教不夠要求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、天道是教外別傳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以前佛陀在靈山會上，拈花微笑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，人天百萬，都不知真義，惟獨迦葉尊者，破顏微笑。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佛陀就說「吾有正法眼藏，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涅槃妙心，實相無相，微妙法門，不立文字，教外別傳，付囑摩訶迦葉。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175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信教不夠要求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、天道是解脫法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解脫生死的無上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成佛的不二法門。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了脫生死輪迴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，一定要拜明師求道。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白陽正法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就是拜明師求大道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是理天的濟公活佛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sz="400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627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信教不夠要求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二、屏息諸緣求天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求道時，平心靜氣，眼看佛燈，跪聽禮囑。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如同六祖跟惠明說：汝既為法而來，可屏息諸緣，勿生一念，吾為汝說。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明屏息了很久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，惠能便說：「不思善，不思惡，正與麼時，那個是明上座本來面目。」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惠明言下大悟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88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信教不夠要求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三、天道是如是大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法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在金剛經裡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須菩提請示佛陀成佛之法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須菩提問：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善男子、善女人，發阿耨多羅三藐三菩提心，云何應住？云何降伏其心？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佛陀說：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善男子、善女人，發阿耨多羅三藐三菩提心，應如是住，如是降伏其心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626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信教不夠要求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四、天道是一指見性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白陽正法天道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，是直指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人心，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見性成佛之道。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六祖壇經般若品曰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：菩提般若之智，世人本自有之，只緣心迷，不能自悟，須假大善知識，示導見性。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六祖說：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法則以心傳心，皆令自悟自解。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六祖曰：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菩提自性，本來清靜，但用此心，直了成佛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379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信教不夠要求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五、天道是正法眼藏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靈山會上，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人天百萬，佛陀開示正藏，唯有迦葉尊者得法。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釋迦牟尼佛付囑曰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：吾有正法眼藏，涅槃妙心，實相非相，不立文字，教外別傳，付囑摩訶迦葉。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642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信教不夠要求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六、求道跳出生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死海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明師點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詞說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今得此一著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跳出苦海淵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飛身來上岸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即得登雲船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一指中央會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萬八得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超然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515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信教不夠要求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七、玄關竅是解脫門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當前即是真陽關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真水真火已俱全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余今指你一條路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燈光照耀在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眼前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二目瞳神來發現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洒洒沱沱大路坦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西方雖遠頃刻到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混含長生不老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034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信教不夠要求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八、天道是真明路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詞又說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二目要迴光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一點真太陽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眼前觀即是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燈下看輝煌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這是真明路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了劫還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故鄉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真明路就是解脫生死之路，求道即能解脫輪迴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2692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信教不夠要求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九、求道能了生死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道詞上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你今得一指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飄飄在天堂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無有生和死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終日煉神光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林中授一點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知主保無恙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求道經明師指點玄關，當下即能跳脫生死輪迴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8210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575</TotalTime>
  <Words>607</Words>
  <Application>Microsoft Office PowerPoint</Application>
  <PresentationFormat>如螢幕大小 (16:9)</PresentationFormat>
  <Paragraphs>50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信教不夠要求道 悟見講</vt:lpstr>
      <vt:lpstr>信教不夠要求道 悟見講</vt:lpstr>
      <vt:lpstr>信教不夠要求道 悟見講</vt:lpstr>
      <vt:lpstr>信教不夠要求道 悟見講</vt:lpstr>
      <vt:lpstr>信教不夠要求道 悟見講</vt:lpstr>
      <vt:lpstr>信教不夠要求道 悟見講</vt:lpstr>
      <vt:lpstr>信教不夠要求道 悟見講</vt:lpstr>
      <vt:lpstr>信教不夠要求道 悟見講</vt:lpstr>
      <vt:lpstr>信教不夠要求道 悟見講</vt:lpstr>
      <vt:lpstr>信教不夠要求道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306</cp:revision>
  <dcterms:created xsi:type="dcterms:W3CDTF">2014-02-15T05:50:45Z</dcterms:created>
  <dcterms:modified xsi:type="dcterms:W3CDTF">2018-08-07T02:01:13Z</dcterms:modified>
  <cp:contentStatus/>
</cp:coreProperties>
</file>