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8" r:id="rId3"/>
    <p:sldId id="269" r:id="rId4"/>
    <p:sldId id="268" r:id="rId5"/>
    <p:sldId id="267" r:id="rId6"/>
    <p:sldId id="266" r:id="rId7"/>
    <p:sldId id="265" r:id="rId8"/>
    <p:sldId id="264" r:id="rId9"/>
    <p:sldId id="270" r:id="rId10"/>
    <p:sldId id="263" r:id="rId11"/>
    <p:sldId id="262" r:id="rId12"/>
    <p:sldId id="261" r:id="rId13"/>
    <p:sldId id="273" r:id="rId14"/>
    <p:sldId id="260" r:id="rId15"/>
    <p:sldId id="272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、不要修邪魔外道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法時期，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萬教齊發之際，魔王出世，擾亂世間，顯現各種神通奇術，蠱惑人心。故此大家認清楚方向，莫迷失盲從。以音聲求我，若以色見我，是人行邪道，不能見如來。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不要學神通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、學法術；魔喜歡玩弄神通法術、幻象，若心存貪妄即墜魔圈。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31966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八、天道三寶很珍貴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經過苦行難行而所得到的三寶，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實在是非常貴重的，古時候得受三寶的條件，即要離開家庭，守在山中過著幾十寒暑的斷食冥想，實在是很艱苦的修行。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請趁此良辰佳期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吧！並請得受我所得的三寶吧！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佛堂是一艘慈船也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，建立了佛堂則必須拯救無數的眾生來上船。救一人即是一件功德，且成為自己的德也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，勿變為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無人乘坐的船，希望盡量來載運無數的人吧！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4074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九、有功德才有果位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功德是回去上天之後才顯露出來的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，無論地位很高或財富很多，一旦兩眼閉上來則兩手空空也。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到那時候在上天按其功德來決定果位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。九品的果位是由自己來挑選，而不是經由上天來選擇的。自己積德可以進到上品果位，不積德其品位頗難升進。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4261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十、理天是解脫的天堂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理天就是永遠極樂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，常而不變，是聖人仙佛所住的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地方。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亦是超脫生死不生不死之地方，無煩惱雜念而平和愉快的地方也！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有得受天道秘寶，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即不再轉入四生六道的痛苦輪迴，免受四大苦，並可躲避三災八難。當百年的壽數盡了之後，返回理天。則切斷地獄之緣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55586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十一、天道三寶的妙用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竅的玄關即是靈性的正門，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死後靈性由此出去而回到極樂。精神集中在此一點，則無雜念，無煩惱。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且又念出口訣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則顯出大神通力，可災難中獲救，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所謂合同，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即是神餘人互相通道之手印也。當將兩手十指相抱則與神相通，仙佛就降下來在你的身邊。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如遇到災禍時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，使用此三寶一瞬間即可獲救也！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86817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267494"/>
            <a:ext cx="514400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80920" cy="4896544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十二、眼前是道劫降</a:t>
            </a:r>
            <a:endParaRPr lang="en-US" altLang="zh-TW" sz="3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眼前有三期末劫的災難迫近，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即是九九八十一劫恐怖的大災難也。在七七四十九天之間，天與地都要變為黑暗，血如河流，骨積如山，舉目所看的都無房屋，是自從有地球以來最大的災難也，且善惡全部都要受到判別。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而現在所降下來的一支金線即解救之道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，只有這天道矣！沒有比這更好的秘寶，也沒有與此一樣之秘寶，是大神咒、大明咒的心法，希望快得之，且從迫近而來可怕的災難中逃脫出去吧！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98618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十三、相信佛陀來求道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現在所建立的功德，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將在萬八年的青史上留下好名義！如今不建立功德，那要等待何時呢？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天道也有停止的時候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。船隻一旦出航就不再等待後面的人，到那時候則後悔莫及了，現在快來快樂修持積德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都是有緣分的人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，只要向道邁進，即有輝煌的光明，若退道則失去光明，我的門生，應該會領悟及相信我的話，為道而努力吧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凡相信我的人，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即應該來信天道！相信我又背逆道義，那不是真正相信我的。</a:t>
            </a:r>
            <a:endParaRPr lang="en-US" altLang="zh-TW" sz="3200" dirty="0"/>
          </a:p>
          <a:p>
            <a:endParaRPr lang="zh-TW" altLang="en-US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7505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何魔也有神通法術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？因魔也修十善業、入禪定，未發菩提覺心而起貪妄，故入魔道，難以成佛。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佛魔只一念之間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，道高一尺，魔高一丈，起心動念不可不慎。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末後之時，魔找魔、佛找佛；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若不發菩提心，不行菩薩道，心生我執我癡、我愛我慢，易入魔道。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因何邪教旁門仍有無數的信徒？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如果信徒有貪妄想有神通，不為生死解脫大事著想的話，入了邪魔，即成魔子魔孫。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二、要修明師一指之道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不要小看點傳師玄關一指，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一指點是名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，是指點大家找到自己的真主人。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不是人授記大眾，而是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彌勒佛授記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，點開生死竅門，不可輕視，得此一大事因緣，好自珍惜修辦。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8971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三、各人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了各人的願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，點傳師所擔天命，不是命令、不是權勢，而是救人濟世的使命，要存慈悲心、行菩薩行，以救人濟世為本願。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何謂菩提心？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是良心、本心；不失良心，就是菩提心。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修道是本份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辦道是責任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，各人了各人的願；有人乘願而來，有人帶業往生。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一條金線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，東方西方共六十四代；日月合併光照大地。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59710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四、修天道超生了死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皆不知眼前之浩劫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，今盼望登上金線法船，快快跳出災難吧！</a:t>
            </a: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古代時候，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余捨棄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了名利財產及地位而入山中，於六年間坐禪斷食。在此六年之苦行難行，究竟為了什麼知道嗎？</a:t>
            </a: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都是為了想求天道，而逃脫四大苦，六道輪迴，及三界之痛苦。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且也由於領悟了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靈性，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可以享有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萬萬年的幸福，勝過肉體百年之快樂之緣故。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2137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五、佛陀得明師一指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現在為了名譽利慾而心受拘束，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一旦閉上了兩眼之後，能往何處帶走什麼呢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守在山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艱辛且捨身要來求大道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心，不久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即通達上天，受燃燈佛一指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開竅，而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達成了願望，然後也將此尊貴的真法傳授給我的弟子。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當余壽命告終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，仙佛即來迎接我回到極樂淨土理天，而按照余之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理想，到了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不生不滅之極地。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3352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六、誦經唸佛不能超生</a:t>
            </a:r>
            <a:endParaRPr lang="en-US" altLang="zh-TW" sz="4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4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之弟子為了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保存我之聖業在於世間，而遺留了經典，余並不是誦讀經典來成佛，而是得了尊貴的天道秘寶，而後才成佛的，</a:t>
            </a:r>
          </a:p>
          <a:p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相信我，門生啊！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你們該明白天道的尊貴，該知道我所得到的秘寶，天道的三寶啊。無論經文或經典中，其所書寫的都含有這天道。但都沒有明示，</a:t>
            </a:r>
          </a:p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經文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、經典都不是用來誦念的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，而是用來悟其意義的，然後按照經典所言，為道而努力才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對。</a:t>
            </a:r>
            <a:endParaRPr lang="zh-TW" altLang="en-US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83440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七、現在是大道普傳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那時候單傳所授的心法，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現在變成普傳了，與古時候比較起來，簡單又容易地可得到這尊貴的心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法在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人都可以遇到而與我同樣得到此尊貴的秘寶。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現在的時代正是三期末世。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大道變為普傳，是因為時代變遷而成為混沌緣故。亦即由於製造戰爭武器，及人類過於奢華而所造成之危機的緣故。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0321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佛陀談修行法門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在眼前有大災難迫近而來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，許多眾生都要受此災難而被清算，為惡作孽的人都要應罪而被淘汰掉，在上天，老母為此而悲傷，因此始准許道的普傳。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由於道的公開，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大家才有機會得受此尊貴的心法而可回去極樂淨土。</a:t>
            </a:r>
          </a:p>
          <a:p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5945942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431</TotalTime>
  <Words>1731</Words>
  <Application>Microsoft Office PowerPoint</Application>
  <PresentationFormat>如螢幕大小 (16:9)</PresentationFormat>
  <Paragraphs>292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  <vt:lpstr>佛陀談修行法門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169</cp:revision>
  <dcterms:created xsi:type="dcterms:W3CDTF">2014-02-15T05:50:45Z</dcterms:created>
  <dcterms:modified xsi:type="dcterms:W3CDTF">2016-08-12T11:26:06Z</dcterms:modified>
</cp:coreProperties>
</file>