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16" r:id="rId2"/>
    <p:sldId id="317" r:id="rId3"/>
    <p:sldId id="327" r:id="rId4"/>
    <p:sldId id="326" r:id="rId5"/>
    <p:sldId id="329" r:id="rId6"/>
    <p:sldId id="325" r:id="rId7"/>
    <p:sldId id="324" r:id="rId8"/>
    <p:sldId id="323" r:id="rId9"/>
    <p:sldId id="322" r:id="rId10"/>
    <p:sldId id="328" r:id="rId11"/>
    <p:sldId id="321" r:id="rId12"/>
    <p:sldId id="320" r:id="rId13"/>
    <p:sldId id="319" r:id="rId14"/>
    <p:sldId id="318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一、不知正法真實意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昔日佛世尊在靈山會上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，拈花微笑，人天百萬都不知真義，惟獨迦葉尊者破顏微笑，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世尊即曰「吾有正法眼藏，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涅槃妙心，實相無相，微妙法門，不立文字，教外別傳，付囑摩訶迦葉。」</a:t>
            </a: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八、不知修上乘法門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以色見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                 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音聲求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            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邪道                 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一切有為法，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如夢幻泡影，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如露亦如電，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應作如是觀。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46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九、不知求道是授記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記，是佛對發心修行的眾生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，授與將來必當成佛的一種「記別」，以手摩頂。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金剛經中，燃燈佛也曾為釋迦牟尼授記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：「汝於來世當得作佛，號釋迦牟尼。」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十、不知生死覺路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光拜達摩祖師後，有詩曰：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閻羅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佛偈曰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佛講經典三千卷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末世有緣得此法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便是西方不老仙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2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十一、不知護持真道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復次，須菩提！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隨說是經，乃至四句偈等，當知此處，一切世間、天、人、阿修羅，皆應供養，如佛塔廟。何況有人盡能受持讀誦。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須菩提！當知是人，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成就最上第一希有之法，若是經典所在之處，則為有佛，若尊重弟子。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1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十二、不知求道大悲哀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佛陀說：若復有人，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於後末世，能受持讀誦此經，所得功德，於我所供養諸佛功德，百分不及一，千萬億分，乃至算數、譬喻所不能及。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若人以此般若波羅蜜經，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乃至四句偈等，受持、為他人說，於前福德百分不及一，百千萬億分，乃至算數譬喻所不能及。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02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二、不知真佛在哪裡？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師母月慧菩薩說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佛在舍衛城是地名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，此地名是佛所住的地方，所講道的地方，形容在人的本身玄關竅。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大地眾生皆有佛性，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自性佛的玄關竅，以佛在舍衛城，作為形容。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靈山偈：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2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三、不知如是真實意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汝今諦聽，當為汝說。善男子、善女人，發阿耨多羅三藐三菩提心，應如是住，如是降伏其心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月慧菩薩說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，就是形容聞道了天地之真道，見到了自己的真如性。也就是看見了本性，看見了大道。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三期辦道，明師一指玄關竅妙，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若能了解其中真理，即是如是我聞｜明了心，見了性也。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2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四、不懂六祖壇經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祖以袈裟遮圍，不令人見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，為說金剛經。至「應無所住而生其心」，師言下大悟，一切萬法，不離自性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啟祖言：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何期自性，本自清淨；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何期自性，本不生滅；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何期自性，本自具足；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何期自性，本無動搖；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何期自性，能生萬法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69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四、不懂六祖壇經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謂師曰：「不識本心，學法無益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；若識自本心，見自本性，即名丈夫、天人師、佛。」遂傳頓教及衣缽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般若之智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，世人本自有之，只緣心迷，不能自悟，須假大善知識，示導見性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6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五、不知求道上乘法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聞說是經，深解義趣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，涕淚悲泣，而白佛言：「希有！世尊。佛說如是甚深經典，我從昔來，所得慧眼，未曾得聞如是之經。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世尊！若復有人，得聞是經，信心清淨，即生實相。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當知是人，成就第一希有功德。」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1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六、不知天時道普渡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陽了道歸家去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到三陽彌勒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                                     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寄下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伏南閻歸正宗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母降下通天竅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影山前對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                               嬰兒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要想歸家去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念當來彌勒經</a:t>
            </a:r>
          </a:p>
          <a:p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來往造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下真言咒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下當來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大藏經                       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持劫內尋路徑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念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起真言歸佛令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南無天元太保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阿彌陀佛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95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七、佛緣淺求不了道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：「世尊！頗有眾生，得聞如是言說章句，生實信不？」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佛告須菩提：「莫作是說！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如來滅後，後五百歲，有持戒修福者，於此章句，能生信心，以此為實。當知是人，不於一佛、二佛、三四五佛，而種善根，已於無量千萬佛，所種諸善根。」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7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八、不知修上乘法門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須菩提請示佛陀：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世尊！善男子、善女人，發阿耨多羅三藐三菩提心，云何應住？云何降伏其心？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佛言：善哉！善哉！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。善男子、善女人，發阿耨多羅三藐三菩提心，應如是住，如是降伏其心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4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2382</TotalTime>
  <Words>1137</Words>
  <Application>Microsoft Office PowerPoint</Application>
  <PresentationFormat>如螢幕大小 (16:9)</PresentationFormat>
  <Paragraphs>85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佛教徒真悲哀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419</cp:revision>
  <dcterms:created xsi:type="dcterms:W3CDTF">2014-02-15T05:50:45Z</dcterms:created>
  <dcterms:modified xsi:type="dcterms:W3CDTF">2018-09-29T09:15:06Z</dcterms:modified>
  <cp:contentStatus/>
</cp:coreProperties>
</file>