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7" r:id="rId4"/>
    <p:sldId id="308" r:id="rId5"/>
    <p:sldId id="306" r:id="rId6"/>
    <p:sldId id="305" r:id="rId7"/>
    <p:sldId id="304" r:id="rId8"/>
    <p:sldId id="303" r:id="rId9"/>
    <p:sldId id="302" r:id="rId10"/>
    <p:sldId id="301" r:id="rId11"/>
    <p:sldId id="309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、皈依佛教不究竟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佛教界的三皈依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皈依佛：皈依佛陀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皈依法：皈依佛經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皈依僧：皈依出家僧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只得來世福報，受短暫的福報，仍在六道輪廻中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九、神光為何拜達摩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達摩祖師，在渡化神光時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，問「萬法歸一，一歸何處？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光答不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出來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，生死覺路不知，故難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躲閻君之手，後來拜明師達摩，得了真道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51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九、神光為何拜達摩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光得道後讚曰：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萬法歸一一歸何 熊耳山前拜達摩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手執戒刀左膀去 真指單傳躲閻羅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可見皈依外在三寶是不夠的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，一定要拜明師求道，才能超脫生死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9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十、六祖為何拜五祖？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六祖還沒求道前，智慧已經很高了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，沒有人能夠比得夠，他一聞金剛經的章句，他立即能體悟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但是他知道，真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經不在紙上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，所以他去拜一代明師弘忍大師求道。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91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十一、佛陀為何要求道？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苦修六年，未遇明師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，苦修苦煉無成，後來遇到明師燃燈古佛傳授真道，才得成正果。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得道時的讚嘆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奇哉！奇哉！大地眾生，皆具如來智慧德相，但因妄想執著，而不能證得。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273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、求道才是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真皈依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拜明師求道，打開玄關竅，生死竅門打開了，現出真佛，真佛就是自性佛。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皈依法：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明師一指，傳授真經口訣，超越氣象二天，直達理天。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皈依僧：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明師一指，找到自性僧人，回復佛心。</a:t>
            </a:r>
          </a:p>
        </p:txBody>
      </p:sp>
    </p:spTree>
    <p:extLst>
      <p:ext uri="{BB962C8B-B14F-4D97-AF65-F5344CB8AC3E}">
        <p14:creationId xmlns:p14="http://schemas.microsoft.com/office/powerpoint/2010/main" val="25914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二、天道三寶真解脫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天道三寶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佛寶，打開玄関竅，此竅是通天竅。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法寶，五字真經。 通天神咒。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 同：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僧寶，子亥合同，回天憑証，回復赤子心，善良本性，六祖壇經言「僧者淨也」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70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三、論佛教之皈依佛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認為皈依佛，是皈依釋迦牟尼佛。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這種皈依不是不好，只是這種皈依，不是最上乘法，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是心外求佛，不識自性真佛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01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三、論佛教之皈依佛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外在佛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，沒有拜明師求道，玄關竅（生死竅門）未開，不知生死來路，不能解脫。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五祖説：不識本心，學法無益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，生死來路不知，所以無法超脫生死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3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四、究竟皈依自性佛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的靈山偈說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在靈山莫遠求 靈山只在爾心頭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 好向靈山塔下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00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五、論佛教之皈依法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佛教徒，認為皈依法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，是皈依佛經，這種皈依法，心外求法，永遠找不到真法。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真法是佛陀所說的「正法眼藏」，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不是在佛經，真法是不在紙上。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正法眼藏是明師一指，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直指人心，見性成佛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14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六、達摩西來一字無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達摩西來一字無 全憑心意用功夫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若要紙上尋佛法 筆尖蘸乾洞庭湖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50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七、論佛教之皈依僧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佛教徒的皈依僧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，是皈依出家人，這種皈依，不是上乘法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現在的出家人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，都沒有經明師一指，所以你皈依僧人，是無法得到真道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盲引盲，是無法超生死的。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19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八、真正的皈依僧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真正的皈依僧，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是皈依我們的自性僧人，不是外在的僧人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性僧人要覺悟，一定要拜明師求道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，才能明心，明心才能見性，真能見性即是真僧。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6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814</Words>
  <Application>Microsoft Office PowerPoint</Application>
  <PresentationFormat>如螢幕大小 (16:9)</PresentationFormat>
  <Paragraphs>66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  <vt:lpstr>佛教徒的悲哀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285</cp:revision>
  <dcterms:created xsi:type="dcterms:W3CDTF">2014-02-15T05:50:45Z</dcterms:created>
  <dcterms:modified xsi:type="dcterms:W3CDTF">2018-04-11T02:21:12Z</dcterms:modified>
  <cp:contentStatus/>
</cp:coreProperties>
</file>