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五教聖人史簡述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4000" dirty="0" smtClean="0"/>
              <a:t>（</a:t>
            </a:r>
            <a:r>
              <a:rPr lang="zh-TW" altLang="en-US" sz="4000" dirty="0"/>
              <a:t>道學篇）</a:t>
            </a:r>
            <a:r>
              <a:rPr lang="en-US" altLang="zh-TW" sz="4000" dirty="0"/>
              <a:t>180629</a:t>
            </a:r>
          </a:p>
          <a:p>
            <a:r>
              <a:rPr lang="zh-TW" altLang="en-US" sz="4000" dirty="0"/>
              <a:t>五教聖人史簡述 二十四首 濟公老師慈訓</a:t>
            </a:r>
          </a:p>
          <a:p>
            <a:r>
              <a:rPr lang="zh-TW" altLang="en-US" sz="4000" dirty="0"/>
              <a:t>（一）老母敕命槃古氏，開天辟地孔，九六人煙造，惟恐怕迷本性，後把家忘了，先遣儒釋道，後派耶回教，替母捎書信，經典留塵囂，修道模范，普度善因，老母早種好。</a:t>
            </a:r>
          </a:p>
          <a:p>
            <a:r>
              <a:rPr lang="zh-TW" altLang="en-US" sz="4000" dirty="0"/>
              <a:t>（二）儒釋道耶回，其實無所謂，皆奉的母欽命，下世度眾歸，言語雖有異，真理個無違，奈何人分出，彼此與真偽，將來收圓，萬教歸一，無極地本位。</a:t>
            </a:r>
          </a:p>
          <a:p>
            <a:r>
              <a:rPr lang="zh-TW" altLang="en-US" sz="4000" dirty="0"/>
              <a:t>（三）先天是一理，後天彼此出，年代多分門戶，千道萬教殊，我說我是真，他說我虛無，誰真誰虛無，口頭憑不住，真道真理，真正天真，總有實據處。</a:t>
            </a:r>
          </a:p>
          <a:p>
            <a:r>
              <a:rPr lang="zh-TW" altLang="en-US" sz="4000" dirty="0"/>
              <a:t>（四）實據是什麼，道統是根芽，真天道真天命，神人通電話，天人合一辦，到處有顯化，飛鸞並借孔，現身來說法，直至見性，見性成佛，師言敢畫押。</a:t>
            </a:r>
          </a:p>
          <a:p>
            <a:r>
              <a:rPr lang="zh-TW" altLang="en-US" sz="4000" dirty="0"/>
              <a:t>（五）佛有三乘法，上乘能頓歸，訪明師指玄關，性理是正軌，參禪與打坐，中乘守尸鬼，下乘敲打唱，磨嘴解瞌睡，世人修道，惟理是從，才能修的對。</a:t>
            </a:r>
          </a:p>
          <a:p>
            <a:r>
              <a:rPr lang="zh-TW" altLang="en-US" sz="4000" dirty="0"/>
              <a:t>儒 教</a:t>
            </a:r>
          </a:p>
          <a:p>
            <a:r>
              <a:rPr lang="zh-TW" altLang="en-US" sz="4000" dirty="0"/>
              <a:t>（六）孔子辭卻魯司寇，名利早看透，立志把世救，明傳書暗傳道，時時不肯休，度了三千眾，七二賢選就，朝聞夕死可，真理全泄漏，古今賢士，四配十哲，皆醉道里頭。</a:t>
            </a:r>
          </a:p>
          <a:p>
            <a:r>
              <a:rPr lang="zh-TW" altLang="en-US" sz="4000" dirty="0"/>
              <a:t>（七）注經留典籍，後世多得益，禮樂射數書御，古今仰六藝，存心能養性，執中貫於一，言為萬世法，行為萬世彞，修齊治平，格治誠正，內聖外王基。</a:t>
            </a:r>
          </a:p>
          <a:p>
            <a:r>
              <a:rPr lang="zh-TW" altLang="en-US" sz="4000" dirty="0"/>
              <a:t>（八）入世救塵凡，結果成聖賢，由人道躋天道，恕離道不遠，大學中庸語，恕外別有玄，仁義禮智信，綱常恕理含，夫為妻綱，父為子綱，君為臣綱典。</a:t>
            </a:r>
          </a:p>
          <a:p>
            <a:r>
              <a:rPr lang="zh-TW" altLang="en-US" sz="4000" dirty="0"/>
              <a:t>釋 教</a:t>
            </a:r>
          </a:p>
          <a:p>
            <a:r>
              <a:rPr lang="zh-TW" altLang="en-US" sz="4000" dirty="0"/>
              <a:t>（九）釋迦修道不容易，淨梵國太子，富貴怎願棄，然他竟舍王位，苦坐雪山里，六年天驗畢，燃燈來授記，生老病死苦，心疾因道去，自此成道，度優婆塞，又度優婆夷。</a:t>
            </a:r>
          </a:p>
          <a:p>
            <a:r>
              <a:rPr lang="zh-TW" altLang="en-US" sz="4000" dirty="0"/>
              <a:t>（十）佛自悟道後，忽然叫奇怪，大地上微動物，皆有佛性在，為迷造下罪，故受天制裁，佛因此慈悲，誓盡度苦海，說法四九，微至浮遊，被度回天台。</a:t>
            </a:r>
          </a:p>
          <a:p>
            <a:r>
              <a:rPr lang="zh-TW" altLang="en-US" sz="4000" dirty="0"/>
              <a:t>（十一）如來佛經典，數多不可記，其宗旨是使人，明心見性理，皈依佛法僧，人人結舍利，殺盜淫妄酒，五戒為首題，十惡八邪，謹寧成道，萬法均歸一。</a:t>
            </a:r>
          </a:p>
          <a:p>
            <a:r>
              <a:rPr lang="zh-TW" altLang="en-US" sz="4000" dirty="0"/>
              <a:t>道 教</a:t>
            </a:r>
          </a:p>
          <a:p>
            <a:r>
              <a:rPr lang="zh-TW" altLang="en-US" sz="4000" dirty="0"/>
              <a:t>（十二）燃燈分靈化老子，子母節女士，河間洗衣日，食李子懷孕兒，後受親責斥，被逐居李下，熬歲有八十，鄰知此女賢，皆多周濟之，老子降生，滿頭白發，人才叫老子。</a:t>
            </a:r>
          </a:p>
          <a:p>
            <a:r>
              <a:rPr lang="zh-TW" altLang="en-US" sz="4000" dirty="0"/>
              <a:t>（十三）老子一降生，指李為姓氏，他又說天地間，道我獨尊之，因其耳垂肩，人人呼李耳，李耳事親孝，親死久才仕，因其生知，出仕即為，東周柱下史。</a:t>
            </a:r>
          </a:p>
          <a:p>
            <a:r>
              <a:rPr lang="zh-TW" altLang="en-US" sz="4000" dirty="0"/>
              <a:t>（十四）老子在仕間，知世將混亂，只因為等人來，未能早辭官，直到孔子至，他才傳了玄，孔子得道後，曾有猶龍嘆，從此以後，紫氣東來，駕至函谷關。</a:t>
            </a:r>
          </a:p>
          <a:p>
            <a:r>
              <a:rPr lang="zh-TW" altLang="en-US" sz="4000" dirty="0"/>
              <a:t>（十五）關今有尹喜，夢兆識上仙，乃強留老子作，道德五千言，自至傳玄後，青牛向西轉，流砂度胡王，後隱崆峒山，自此以後，隱顯傳道，度了無數仙。</a:t>
            </a:r>
          </a:p>
          <a:p>
            <a:r>
              <a:rPr lang="zh-TW" altLang="en-US" sz="4000" dirty="0"/>
              <a:t>（十六）後作清靜經，宗旨養性靈，曰修心曰煉性，抱元守一誠，金木水火土，生克言五行，因神一氣化，玉太上三清，煉精化氣，煉氣化神，煉神充性宮。</a:t>
            </a:r>
          </a:p>
          <a:p>
            <a:r>
              <a:rPr lang="zh-TW" altLang="en-US" sz="4000" dirty="0"/>
              <a:t>耶 教</a:t>
            </a:r>
          </a:p>
          <a:p>
            <a:r>
              <a:rPr lang="zh-TW" altLang="en-US" sz="4000" dirty="0"/>
              <a:t>（十七）西歷零零零一年，耶穌降人間，開口說法言，倡洗禮福音傳，末世留預言，十二大弟子，襄助耶穌辦，不久教大顯，名震國王前，王怕纂位，下令拿他，總然捉不見。</a:t>
            </a:r>
          </a:p>
          <a:p>
            <a:r>
              <a:rPr lang="zh-TW" altLang="en-US" sz="4000" dirty="0"/>
              <a:t>（十八）耶穌避難中，性光忽大明，他言說聖靈至，如鴒到頭頂，自此大施法，常使死人生，聾啞瞶拐治，聲明滿諸城，金雞三唱，代人贖罪，十字身上釘。</a:t>
            </a:r>
          </a:p>
          <a:p>
            <a:r>
              <a:rPr lang="zh-TW" altLang="en-US" sz="4000" dirty="0"/>
              <a:t>（十九）耶穌臨死講，末世來東方，徒想見到中國，白陽群里訪，人若有明道，十字空贊揚，在吃見血物，牧師亦羔羊，洗心移性，默禱親一，亦將是虛妄。</a:t>
            </a:r>
          </a:p>
          <a:p>
            <a:r>
              <a:rPr lang="zh-TW" altLang="en-US" sz="4000" dirty="0"/>
              <a:t>回 教</a:t>
            </a:r>
          </a:p>
          <a:p>
            <a:r>
              <a:rPr lang="zh-TW" altLang="en-US" sz="4000" dirty="0"/>
              <a:t>（二十）穆罕默德傳回教，阿蘭經為寶，內證這一著，這部經是天給，眾人講的道，奈何人不信，官兵將教擾，加上外侮大，把他惹翻了，於是他才，拿定注意， 以暴來止暴。</a:t>
            </a:r>
          </a:p>
          <a:p>
            <a:r>
              <a:rPr lang="zh-TW" altLang="en-US" sz="4000" dirty="0"/>
              <a:t>（二十一）右手鏟惡劍，左手阿蘭經，教徒們武裝起，是為十字軍，強逼人信仰，天主之赫靈，皆奉安拉乎，同誦阿蘭經，有一不信，化之難悟，劍下不留情。</a:t>
            </a:r>
          </a:p>
          <a:p>
            <a:r>
              <a:rPr lang="zh-TW" altLang="en-US" sz="4000" dirty="0"/>
              <a:t>（二十二）自從這一來，國內教普化，清真心去惡渣，諸肉戒食呀，人聽諸豬差，牲殺豬不殺，清真牌上壺，暗求真人廈，堅心定性，清真返一，回回回主家。</a:t>
            </a:r>
          </a:p>
          <a:p>
            <a:r>
              <a:rPr lang="zh-TW" altLang="en-US" sz="4000" dirty="0"/>
              <a:t>總 結</a:t>
            </a:r>
          </a:p>
          <a:p>
            <a:r>
              <a:rPr lang="zh-TW" altLang="en-US" sz="4000" dirty="0"/>
              <a:t>（二十三）你們大家細參悟，五教的教主，出身皆特殊，有太子有宰相，亦有凡俗夫，你們輕富貴，替天把道佈，預言三期事，審判清算數，由此證之，則知師言，不是連影無。</a:t>
            </a:r>
          </a:p>
          <a:p>
            <a:r>
              <a:rPr lang="zh-TW" altLang="en-US" sz="4000" dirty="0"/>
              <a:t>（二十四）五教把書捎，話已捎到了，修道的苦模范，已然給做好，但看眾否能，五教教主效，效他只須要，貪聖舍凡早，能以如此，才不辜負，母慈師垂教。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1433</Words>
  <Application>Microsoft Office PowerPoint</Application>
  <PresentationFormat>如螢幕大小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五教聖人史簡述悟見講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2018-06-29T03:47:44Z</dcterms:modified>
  <cp:contentStatus/>
</cp:coreProperties>
</file>