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6" r:id="rId3"/>
    <p:sldId id="305" r:id="rId4"/>
    <p:sldId id="297" r:id="rId5"/>
    <p:sldId id="304" r:id="rId6"/>
    <p:sldId id="303" r:id="rId7"/>
    <p:sldId id="302" r:id="rId8"/>
    <p:sldId id="301" r:id="rId9"/>
    <p:sldId id="300" r:id="rId10"/>
    <p:sldId id="299" r:id="rId11"/>
    <p:sldId id="310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一、五教都源於道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教的教義本質上都是一樣的</a:t>
            </a:r>
            <a:r>
              <a:rPr lang="zh-TW" altLang="en-US" sz="3600" dirty="0">
                <a:ea typeface="全真細隸書" panose="02010609000101010101" pitchFamily="49" charset="-120"/>
              </a:rPr>
              <a:t>，因為五教都是源於　上帝的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真理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>
                <a:ea typeface="全真細隸書" panose="02010609000101010101" pitchFamily="49" charset="-120"/>
              </a:rPr>
              <a:t>也就是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 smtClean="0">
                <a:latin typeface="+mj-ea"/>
              </a:rPr>
              <a:t>」。</a:t>
            </a:r>
            <a:endParaRPr lang="en-US" altLang="zh-TW" sz="3600" dirty="0" smtClean="0">
              <a:latin typeface="+mj-ea"/>
            </a:endParaRPr>
          </a:p>
          <a:p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乃是還未有天地就已經實際存在，宗教則是有了人之後才有的教化和原則，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宗教的目的也是在於要指引、導引眾生尋找本來的源頭和根本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ea typeface="全真細隸書" panose="02010609000101010101" pitchFamily="49" charset="-120"/>
              </a:rPr>
              <a:t>信奉佛教，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拜釋迦牟尼</a:t>
            </a:r>
            <a:r>
              <a:rPr lang="zh-TW" altLang="en-US" sz="3600" dirty="0">
                <a:ea typeface="全真細隸書" panose="02010609000101010101" pitchFamily="49" charset="-120"/>
              </a:rPr>
              <a:t>佛，也可以來求道、信道、修道，而且是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真正的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皈依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上天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的天命，得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受釋迦牟尼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佛的正法真傳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因為釋迦牟尼</a:t>
            </a:r>
            <a:r>
              <a:rPr lang="zh-TW" altLang="en-US" sz="3600" dirty="0">
                <a:ea typeface="全真細隸書" panose="02010609000101010101" pitchFamily="49" charset="-120"/>
              </a:rPr>
              <a:t>佛的正法真傳也是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源於上帝</a:t>
            </a:r>
            <a:r>
              <a:rPr lang="zh-TW" altLang="en-US" sz="3600" dirty="0">
                <a:ea typeface="全真細隸書" panose="02010609000101010101" pitchFamily="49" charset="-120"/>
              </a:rPr>
              <a:t>的天命。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9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九、結論：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五教皆源於道。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各教眾生都要來求道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>
                <a:ea typeface="全真細隸書" panose="02010609000101010101" pitchFamily="49" charset="-120"/>
              </a:rPr>
              <a:t>：眾生就是 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不知道</a:t>
            </a:r>
            <a:r>
              <a:rPr lang="zh-TW" altLang="en-US" sz="3600" dirty="0">
                <a:latin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，所以才要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latin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latin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就是找回生命的真我。</a:t>
            </a:r>
          </a:p>
          <a:p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latin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就是要回復本來靈性的光明、清靜、純真、純善、純美的性靈。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求道</a:t>
            </a:r>
            <a:r>
              <a:rPr lang="zh-TW" altLang="en-US" sz="36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就是找到回天的路。</a:t>
            </a:r>
          </a:p>
          <a:p>
            <a:endParaRPr lang="en-US" altLang="zh-TW" sz="3600" dirty="0" smtClean="0"/>
          </a:p>
          <a:p>
            <a:endParaRPr lang="en-US" altLang="zh-TW" sz="3600" dirty="0" smtClean="0"/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55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不為任何宗教法門所專屬，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是每一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個人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你</a:t>
            </a:r>
            <a:r>
              <a:rPr lang="zh-TW" altLang="en-US" sz="3600" dirty="0">
                <a:ea typeface="全真細隸書" panose="02010609000101010101" pitchFamily="49" charset="-120"/>
              </a:rPr>
              <a:t>、我、他本自有之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是天底下眾生所共有</a:t>
            </a:r>
            <a:r>
              <a:rPr lang="zh-TW" altLang="en-US" sz="3600" dirty="0">
                <a:ea typeface="全真細隸書" panose="02010609000101010101" pitchFamily="49" charset="-120"/>
              </a:rPr>
              <a:t>，誠如　上帝皇，也是咱們與天底下眾生、眾位佛子所共有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眾生應當要護持、傳佈　上帝所命令我們要辦理的三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曹。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0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二、五教的產生原因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在</a:t>
            </a:r>
            <a:r>
              <a:rPr lang="zh-TW" altLang="en-US" dirty="0">
                <a:ea typeface="全真細隸書" panose="02010609000101010101" pitchFamily="49" charset="-120"/>
              </a:rPr>
              <a:t>這個地球上，自從有人類以來，上</a:t>
            </a:r>
            <a:r>
              <a:rPr lang="zh-TW" altLang="en-US" dirty="0" smtClean="0">
                <a:ea typeface="全真細隸書" panose="02010609000101010101" pitchFamily="49" charset="-120"/>
              </a:rPr>
              <a:t>天皇母 </a:t>
            </a:r>
            <a:r>
              <a:rPr lang="zh-TW" altLang="en-US" dirty="0">
                <a:ea typeface="全真細隸書" panose="02010609000101010101" pitchFamily="49" charset="-120"/>
              </a:rPr>
              <a:t>苦 心孤詣、慈憫的派遣聖佛來到世間，要聖佛們依著　上帝的真理教化世人、教化</a:t>
            </a:r>
            <a:r>
              <a:rPr lang="zh-TW" altLang="en-US" dirty="0" smtClean="0">
                <a:ea typeface="全真細隸書" panose="02010609000101010101" pitchFamily="49" charset="-120"/>
              </a:rPr>
              <a:t>眾生。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由於</a:t>
            </a:r>
            <a:r>
              <a:rPr lang="zh-TW" altLang="en-US" dirty="0">
                <a:ea typeface="全真細隸書" panose="02010609000101010101" pitchFamily="49" charset="-120"/>
              </a:rPr>
              <a:t>要因應各地方風俗民情、文化背景、語言習慣，以及各人種的需求，所以 所闡述真理、解說真理的方式也會有所變化，以致於世上因時、因地興起了各種不同修行信仰方式的宗教，衍生出各種不同的教義和經典。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三、各宗教的目的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上帝是想要藉著五教教化的洗禮來淨化人心，使眾生的人性恢復本來純真、純善、純美的性靈，也就是恢復赤子之心的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面貌。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0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四、五教的共同目標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教乃至於世界各宗教法門的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目的都是在於離苦得樂、回歸天國、證得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永生。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教是異地而同志，不一樣的地方興起，但是有同樣的志向跟心志。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67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五、五教的共通點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認為只有一位宇宙創造者</a:t>
            </a:r>
            <a:r>
              <a:rPr lang="zh-TW" altLang="en-US" sz="3600" dirty="0">
                <a:ea typeface="全真細隸書" panose="02010609000101010101" pitchFamily="49" charset="-120"/>
              </a:rPr>
              <a:t>，或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稱為天主、阿拉、上帝、耶和華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認為靈魂永遠永恒不滅</a:t>
            </a:r>
            <a:r>
              <a:rPr lang="zh-TW" altLang="en-US" sz="3600" dirty="0">
                <a:ea typeface="全真細隸書" panose="02010609000101010101" pitchFamily="49" charset="-120"/>
              </a:rPr>
              <a:t>，而且死後有審判。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都</a:t>
            </a:r>
            <a:r>
              <a:rPr lang="zh-TW" altLang="en-US" sz="3600" dirty="0">
                <a:ea typeface="全真細隸書" panose="02010609000101010101" pitchFamily="49" charset="-120"/>
              </a:rPr>
              <a:t>認為要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回到天</a:t>
            </a:r>
            <a:r>
              <a:rPr lang="zh-TW" altLang="en-US" sz="3600" dirty="0">
                <a:ea typeface="全真細隸書" panose="02010609000101010101" pitchFamily="49" charset="-120"/>
              </a:rPr>
              <a:t>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、上帝</a:t>
            </a:r>
            <a:r>
              <a:rPr lang="zh-TW" altLang="en-US" sz="3600" dirty="0">
                <a:ea typeface="全真細隸書" panose="02010609000101010101" pitchFamily="49" charset="-120"/>
              </a:rPr>
              <a:t>的家園，回到天國、　阿拉的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身邊。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必須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除了靠自己努力修持之外，還必須仰賴聖靈、佛光、神力的加被。</a:t>
            </a:r>
            <a:r>
              <a:rPr lang="zh-TW" altLang="en-US" sz="3600" dirty="0">
                <a:ea typeface="全真細隸書" panose="02010609000101010101" pitchFamily="49" charset="-120"/>
              </a:rPr>
              <a:t>在末後普度來說，就是要有天命的開恩、開赦和贖，拯救世人，並且讓世人有了業、贖罪的機會。</a:t>
            </a: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6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六、五教要歸宗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是有天命的</a:t>
            </a:r>
            <a:r>
              <a:rPr lang="zh-TW" altLang="en-US" sz="3600" dirty="0">
                <a:ea typeface="全真細隸書" panose="02010609000101010101" pitchFamily="49" charset="-120"/>
              </a:rPr>
              <a:t>，這天命是從開天闢地有大道降世以來就一直延續到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現在。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只</a:t>
            </a:r>
            <a:r>
              <a:rPr lang="zh-TW" altLang="en-US" sz="3600" dirty="0">
                <a:ea typeface="全真細隸書" panose="02010609000101010101" pitchFamily="49" charset="-120"/>
              </a:rPr>
              <a:t>因為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在以前是單傳獨授，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現今則是天道大開普度</a:t>
            </a:r>
            <a:r>
              <a:rPr lang="zh-TW" altLang="en-US" sz="3600" dirty="0">
                <a:ea typeface="全真細隸書" panose="02010609000101010101" pitchFamily="49" charset="-120"/>
              </a:rPr>
              <a:t>，大普傳之時際。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14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天道</a:t>
            </a:r>
            <a:r>
              <a:rPr lang="zh-TW" altLang="en-US" sz="3600" dirty="0">
                <a:ea typeface="全真細隸書" panose="02010609000101010101" pitchFamily="49" charset="-120"/>
              </a:rPr>
              <a:t>乃是教外別傳，宗教之外的傳授，所以天道乃是集天底下各宗教的精華，因為五教源於上天的真理－也就是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，所以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天道實際上是已經蘊含了各宗教的精華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70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七、道是要來平收萬教的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要來平收萬教，</a:t>
            </a:r>
            <a:r>
              <a:rPr lang="zh-TW" altLang="en-US" sz="3600" dirty="0">
                <a:ea typeface="全真細隸書" panose="02010609000101010101" pitchFamily="49" charset="-120"/>
              </a:rPr>
              <a:t>就是要各宗教皆皈依　上帝皇的天命，共同來護持、辦理三曹，傳授　上帝所要解救世人的大道。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7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4000" dirty="0">
                <a:solidFill>
                  <a:srgbClr val="FF0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同源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八、各教都可來求道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是兼容並蓄的，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是包含宇宙天地一切萬物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你信真主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阿拉，也可以來求道</a:t>
            </a:r>
            <a:r>
              <a:rPr lang="zh-TW" altLang="en-US" sz="3600" dirty="0">
                <a:ea typeface="全真細隸書" panose="02010609000101010101" pitchFamily="49" charset="-120"/>
              </a:rPr>
              <a:t>、信道、修道，而且不失去你對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真主阿拉</a:t>
            </a:r>
            <a:r>
              <a:rPr lang="zh-TW" altLang="en-US" sz="3600" dirty="0">
                <a:ea typeface="全真細隸書" panose="02010609000101010101" pitchFamily="49" charset="-120"/>
              </a:rPr>
              <a:t>的忠貞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你信仰　耶穌基督，也可以來求道</a:t>
            </a:r>
            <a:r>
              <a:rPr lang="zh-TW" altLang="en-US" sz="3600" dirty="0">
                <a:ea typeface="全真細隸書" panose="02010609000101010101" pitchFamily="49" charset="-120"/>
              </a:rPr>
              <a:t>、信道、修道，而且主仍舊是你的唯一。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0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</TotalTime>
  <Words>667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  <vt:lpstr>五教同源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67</cp:revision>
  <dcterms:created xsi:type="dcterms:W3CDTF">2014-02-15T05:50:45Z</dcterms:created>
  <dcterms:modified xsi:type="dcterms:W3CDTF">2016-04-05T05:12:11Z</dcterms:modified>
</cp:coreProperties>
</file>