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73" r:id="rId2"/>
    <p:sldId id="377" r:id="rId3"/>
    <p:sldId id="369" r:id="rId4"/>
    <p:sldId id="374" r:id="rId5"/>
    <p:sldId id="372" r:id="rId6"/>
    <p:sldId id="359" r:id="rId7"/>
    <p:sldId id="358" r:id="rId8"/>
    <p:sldId id="367" r:id="rId9"/>
    <p:sldId id="366" r:id="rId10"/>
    <p:sldId id="370" r:id="rId11"/>
    <p:sldId id="371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2649" autoAdjust="0"/>
  </p:normalViewPr>
  <p:slideViewPr>
    <p:cSldViewPr>
      <p:cViewPr varScale="1">
        <p:scale>
          <a:sx n="63" d="100"/>
          <a:sy n="63" d="100"/>
        </p:scale>
        <p:origin x="8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4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一、跟放命修勾出天盤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，因你們老前人還在，以後你們老前人歸了，還會有人「放命」，這時候你們還修不修？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5338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十、左道旁門莫好奇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其他奇奇怪怪的左道旁門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，有可能讓你得到短暫的感應或顯化，卻不是根本究竟。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徒啊，你們要認理行、認理修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，不要盡追求外在的新鮮事，好嗎？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你們要運用真智慧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，來修道辦道，是理則進，無理則退。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55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十一、平安回天最重要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修道不能只走到一半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，認為不稀奇、沒感應就不修了，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現在奇奇怪怪的，太多了，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要選擇一條正確的路，能讓我們回理天，這才重要。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526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二、跟放命祖先含淚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074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三、道統不可以含糊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這個道呢？將來會「真的隱，假的顯。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為什麼假的道會進入？因為「真天命傳到最後沒了」，因為在人的想法中「這道辦得愈宏展，人不夠，天一定要給。」，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可是這一切當中，早就有安排，各辦一段，不可強求，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尤其是道統，為什麼愈辦愈迷糊？因為他不瞭解，所以就相信，也就錯了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776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亂跑道場勾天盤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四、跟假祖師勾出天盤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第十九代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、二十代、二十一代、、不管到哪一代，都是假祖師，沒天命，不可信。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、四祖、五祖、、不管到哪一祖，都是假祖師，沒天命，不可信。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千萬不要到假祖師那邊求道，那求道是無效的。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已經求道的人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，不要跑到假祖師那邊修辦，跑去了就被勾出天盤，回不了理天。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915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五、跟宗教修勾出天盤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修道要有智慧，「道與教不同」，有組織、團體人事、掛牌立案，就不是道了。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當你參加，「起心動念」，已著人情名利權勢，已經偏差了，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「偏差離道遠矣！」還能辦嗎？還有天命嗎？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修道沒有「人事團體」，你有人事團體就有紛爭，「政教合一」就不是道了。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495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六、跟通靈勾出天盤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道本平常自然，無有奇異論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，不談天機，不求神通與通靈，此非正道。皆落左道旁門。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通靈使人不得清靜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，徒兒啊，通靈去久了，將被他靈佔據，往後還有更多呢！小心天盤勾出。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044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七、亂接靈勾出天盤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修道最重要，就是守住「忠孝節義」，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不能到處亂接靈駕以通靈，這不是正法，那是左道旁門。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通靈的人，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以後會很多，你如果去久了，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天盤自然會勾出。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83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八、執著籤卦勾天盤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徒啊，你們去抽過簽嗎？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抽籤、卜卦、問神明，這麼多的花樣，是不是你們自己沒主張，無法把握了呢？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所以你們去求助於這些，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就算這些，給了你應驗，或者指示，那也只不過是個建議而已，要怎麼做，還是要靠你自己啊！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701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亂跑道場勾出天盤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九、不修一切都沒用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一定要執著我，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以前是天上哪一宮，哪一府，那一殿的仙女嗎？何需去執著這個呢？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就算你前輩子，是玉皇大天尊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，你是觀世音菩薩，你這輩子不修，你下輩子什麼都不是，聽懂嗎？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28316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3338</TotalTime>
  <Words>1052</Words>
  <Application>Microsoft Office PowerPoint</Application>
  <PresentationFormat>如螢幕大小 (16:9)</PresentationFormat>
  <Paragraphs>70</Paragraphs>
  <Slides>12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亂跑道場勾出天盤 悟見講</vt:lpstr>
      <vt:lpstr>亂跑道場勾出天盤 悟見講</vt:lpstr>
      <vt:lpstr>亂跑道場勾出天盤 悟見講</vt:lpstr>
      <vt:lpstr>亂跑道場勾天盤 悟見講</vt:lpstr>
      <vt:lpstr>亂跑道場勾出天盤 悟見講</vt:lpstr>
      <vt:lpstr>亂跑道場勾出天盤 悟見講</vt:lpstr>
      <vt:lpstr>亂跑道場勾出天盤 悟見講</vt:lpstr>
      <vt:lpstr>亂跑道場勾出天盤 悟見講</vt:lpstr>
      <vt:lpstr>亂跑道場勾出天盤 悟見講</vt:lpstr>
      <vt:lpstr>亂跑道場勾出天盤 悟見講</vt:lpstr>
      <vt:lpstr>亂跑道場勾出天盤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741</cp:revision>
  <dcterms:created xsi:type="dcterms:W3CDTF">2014-02-15T05:50:45Z</dcterms:created>
  <dcterms:modified xsi:type="dcterms:W3CDTF">2020-06-02T04:39:32Z</dcterms:modified>
  <cp:contentStatus/>
</cp:coreProperties>
</file>