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59" r:id="rId3"/>
    <p:sldId id="275" r:id="rId4"/>
    <p:sldId id="258" r:id="rId5"/>
    <p:sldId id="266" r:id="rId6"/>
    <p:sldId id="273" r:id="rId7"/>
    <p:sldId id="268" r:id="rId8"/>
    <p:sldId id="264" r:id="rId9"/>
    <p:sldId id="263" r:id="rId10"/>
    <p:sldId id="262" r:id="rId11"/>
    <p:sldId id="270" r:id="rId12"/>
    <p:sldId id="260" r:id="rId13"/>
    <p:sldId id="26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2016/6/27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  不二法門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一、明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師一指是法華授記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授記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佛對發心修行的眾生，授與將來必當成佛的一種「記別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」，以手摩頂。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法華經授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記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品：佛陀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曾為迦葉、目犍連、須菩提、迦旃延等四個弟子授記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第八品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五百弟子授記品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中，也為法會中的五百羅漢授記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金剛經中，燃燈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佛也曾為釋迦牟尼授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記：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「汝於來世當得作佛，號釋迦牟尼。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60043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  不二法門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、不求道無法超生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求明師點化，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而盲修瞎煉，真諦無以參，性命無以立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在世福德，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雖然多如恆沙之數，因不能明心見性故，亦只能享受天界、人間福德。或三界神祇而已。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36444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  不二法門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十一、明師一指能見性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菩提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般若之智，世人本自有之，只緣心迷，不能自悟，須假大善知識，示導見性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祖又說：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以心傳心，皆令自悟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自解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祖又說：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菩提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自性，本來清靜，但用此心，直了成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  <a:p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  <a:p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58195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  不二法門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十二、仙佛詩偈的見證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八仙呂仙祖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生我之門死我戶                          幾個醒醒幾個悟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夜半鐵漢自思量                          長生不死由人做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神光拜達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摩祖師後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，有詩曰：              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不知到底一歸何                           是以神光拜達摩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立雪少林為何事                            只求一指躲閻羅</a:t>
            </a:r>
          </a:p>
          <a:p>
            <a:endParaRPr lang="en-US" altLang="zh-TW" sz="3600" dirty="0"/>
          </a:p>
          <a:p>
            <a:endParaRPr lang="en-US" altLang="zh-TW" sz="36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8177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  不二法門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十三、佛偈上的印證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偈：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在靈山莫遠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             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山只在爾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心頭            人人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有個靈山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塔                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向靈山塔下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仙佛訓曰：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講經典三千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卷            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法眼藏未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明言             末世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有緣得此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            便是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西方不老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3252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  不二法門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指成佛正法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昔日佛世尊在靈山會上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，拈花微笑，人天百萬都不知真義，惟獨迦葉尊者破顏微笑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尊即曰「吾有正法眼藏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，涅槃妙心，實相無相，微妙法門，不立文字，教外別傳，付囑摩訶迦葉。」</a:t>
            </a:r>
            <a:endParaRPr lang="en-US" altLang="zh-TW" sz="4000" dirty="0">
              <a:solidFill>
                <a:srgbClr val="FFFF00"/>
              </a:solidFill>
              <a:latin typeface="標楷體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49396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  不二法門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三、楞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經上的印證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楞嚴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經：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時世尊，在大眾中，舒金色臂，摩阿難頂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告示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阿難及諸大眾。有三摩提。名大佛頂首楞嚴王，具足萬行，十方如來一門超出妙莊嚴路。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46580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 不二法門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圓覺經上的印證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殊師利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菩薩白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佛言：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大悲世尊，願為此會諸來法眾，說於如來本起清淨，因地法行，及說菩薩於大乘中發清淨心，遠離諸病，能使未來末世眾生求大乘者，不墮邪見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佛陀：善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男子，無上法王，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有大陀羅尼門，名為圓覺，流出一切清淨真如，菩提涅槃及波羅密，教授菩薩，一切如來本起因地，皆依圓照清淨覺相，永斷無明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，方成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  不二法門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各教聖人的印證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谷神不死，謂之玄牝，玄牝之門是謂天地根。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若一竅通，則不死者，壽在神也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。孔子談知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止。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吾有正法眼藏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背起自己的十字架見上帝。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可蘭經上說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：回回之地，阿里夫兩目密目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35215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  不二法門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明師一指如是法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金剛經上佛陀說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今諦聽，當為汝說。善男子、善女人，發阿耨多羅三藐三菩提心，應如是住，如是降伏其心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大法，是成就佛道的大法。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50096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  不二法門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、傳道明師的印證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傳道明師點道詞說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目要迴光，一點真太陽，這是真明路，了結返故鄉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今得一指，飄飄在天堂，無有生和死，終日煉神光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「各自觀心，自見本性」，「用自真如性，以智慧觀照，於一切法不取不捨，即是見性成佛道。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21072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  不二法門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八、成仙做佛要求道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歷代祖師都要求道：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前東方十八代祖師、西方二十八代祖師、後東方十八代祖師。          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如：伏羲氏皇帝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、神農皇帝、黃帝軒遠氏、堯、舜、禹、湯、文武、周公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、、都要拜明師求道。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五教聖人也要求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老子、孔子、佛陀、耶穌、穆罕默德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所有回理天的仙佛都要求道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78130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  不二法門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小看玄關一指，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這一指點是名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授記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，是指點大家找到自己的真主人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本來面目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，點開生死竅門，所以不可輕視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說：稽查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古今仙佛聖賢，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無有不求明師而成之者也。故欲求超生了死，修道會真者，豈有不盡心訪求明師點化，而行善立德者乎？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1277526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389</TotalTime>
  <Words>1144</Words>
  <Application>Microsoft Office PowerPoint</Application>
  <PresentationFormat>如螢幕大小 (16:9)</PresentationFormat>
  <Paragraphs>232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Franklin Gothic Book</vt:lpstr>
      <vt:lpstr>全真細隸書</vt:lpstr>
      <vt:lpstr>全真顏體</vt:lpstr>
      <vt:lpstr>微軟正黑體</vt:lpstr>
      <vt:lpstr>標楷體</vt:lpstr>
      <vt:lpstr>Arial</vt:lpstr>
      <vt:lpstr>Wingdings 2</vt:lpstr>
      <vt:lpstr>科技</vt:lpstr>
      <vt:lpstr> 明師一指  不二法門</vt:lpstr>
      <vt:lpstr> 明師一指  不二法門</vt:lpstr>
      <vt:lpstr> 明師一指  不二法門</vt:lpstr>
      <vt:lpstr> 明師一指 不二法門</vt:lpstr>
      <vt:lpstr> 明師一指  不二法門</vt:lpstr>
      <vt:lpstr> 明師一指  不二法門</vt:lpstr>
      <vt:lpstr> 明師一指  不二法門</vt:lpstr>
      <vt:lpstr> 明師一指  不二法門</vt:lpstr>
      <vt:lpstr> 明師一指  不二法門</vt:lpstr>
      <vt:lpstr> 明師一指  不二法門</vt:lpstr>
      <vt:lpstr> 明師一指  不二法門</vt:lpstr>
      <vt:lpstr> 明師一指  不二法門</vt:lpstr>
      <vt:lpstr> 明師一指  不二法門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148</cp:revision>
  <dcterms:created xsi:type="dcterms:W3CDTF">2014-02-15T05:50:45Z</dcterms:created>
  <dcterms:modified xsi:type="dcterms:W3CDTF">2016-06-27T01:34:13Z</dcterms:modified>
</cp:coreProperties>
</file>