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96" r:id="rId2"/>
    <p:sldId id="297" r:id="rId3"/>
    <p:sldId id="305" r:id="rId4"/>
    <p:sldId id="304" r:id="rId5"/>
    <p:sldId id="298" r:id="rId6"/>
    <p:sldId id="303" r:id="rId7"/>
    <p:sldId id="302" r:id="rId8"/>
    <p:sldId id="301" r:id="rId9"/>
    <p:sldId id="306" r:id="rId10"/>
    <p:sldId id="300" r:id="rId11"/>
    <p:sldId id="299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2017/11/17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2017/11/17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2017/11/17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上天開方便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、上天開方便法門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老天大開方便法門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，有緣的就會進來，如果老天不大開普渡，就無法上岸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我不給你指點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，你就永遠無法明心見性，要明性，得清清楚楚、明明白白，可不能再迷迷糊糊了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上天開方便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九、佳期只有這一次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六萬年來，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就等這麼一次，這一次再做不好，就沒有下一次了。你的人生有多長？今天能平平安安，明天呢？明天就不知道了。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所以為師，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不是常告訴你們，要把握嘛！佳期良辰就這一次，要做就要做到最好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9261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上天開方便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十、真理在我們身上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秋天過了，再來就是冬天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。人生就是在這生老病死中代謝著，有生必有死，誰也無法避免，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正因為大道普傳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，徒兒們才有這個福、這個緣，</a:t>
            </a:r>
            <a:r>
              <a:rPr lang="zh-TW" altLang="en-US" sz="4000">
                <a:latin typeface="標楷體" panose="03000509000000000000" pitchFamily="65" charset="-120"/>
                <a:ea typeface="標楷體" panose="03000509000000000000" pitchFamily="65" charset="-120"/>
              </a:rPr>
              <a:t>求得</a:t>
            </a:r>
            <a:r>
              <a:rPr lang="zh-TW" altLang="en-US" sz="4000" smtClean="0">
                <a:latin typeface="標楷體" panose="03000509000000000000" pitchFamily="65" charset="-120"/>
                <a:ea typeface="標楷體" panose="03000509000000000000" pitchFamily="65" charset="-120"/>
              </a:rPr>
              <a:t>亙古不輕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傳的大道，可別把自己給看輕了！真理就在你身上，修不修就看你自己了。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5888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上天開方便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二、自己親身來求道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雖然道已經公開了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，可是仍然人多口雜，眾口爍金。沒有來此之前，你們對於道理還是一片茫然，是真？是假？是正？還是邪？唯心知之。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你自己曉得，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別人說的不一定都是真的，所以要你智慧開通，自己來看一看，到底是邪是偏？該不該走這條路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5632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上天開方便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三、不信道就難得道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你不入佛門，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怎會知道，佛門奧妙玄理，究竟在哪裡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不信，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就會失去眼前的一切。懂得珍惜的人，才能過最踏實的生活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6377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上天開方便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四、要珍惜求道因緣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今天能修道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，非常的不容易，六萬年來僅這一次，以前道傳天子，現在連百姓都能求道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道的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殊勝，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要好好的珍惜，千萬不要得來容易，失去卻很快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5497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上天開方便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、修辦功果日日大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記住，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你們每個人自從求道那刻起，都有一顆小蓮子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修的人，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這顆小蓮子，就漸漸發芽、開花，如果你不修，小蓮子永遠是那麼小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8191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上天開方便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六、珍惜現在努力修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所以既要修道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，就要真修實煉，好好的修心養性，你行為不正、心不光明，蓮花當然會凋落。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好好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珍惜現在的修行因緣吧！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修道是不分貴賤的，現今大道普傳，有緣的就可以上法船，但是不一定每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個人，都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能安穩的修道，所以說才要懂得珍惜，知道嗎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8031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上天開方便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七、生在此時很幸運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你們很幸運啊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！現在這一期，是火宅應運，能帶髮修行很方便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既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不會讓你理光頭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，也不要叫你出家，又讓你穿得漂漂亮亮的，美貌又端莊，所以你們更要表現出道的尊貴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9115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上天開方便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八、大家不可再迷糊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你們從累劫累世輪迴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，百轉千劫，到了現在，有多少人，是萬仙菩薩中的一員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醉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失桃源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，就這麼一醉，失去了原本清靜的桃花源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9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上天開方便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八、大家不可再迷糊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應接了這個因緣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，來到蓬萊仙島，以延續道脈、領受天的旨意。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所以不管從前如何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，也不管將來會如何，甚至當下會如何？睡夢該醒了！千千萬萬要這個良機，好好掌握住啊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5705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519</TotalTime>
  <Words>821</Words>
  <Application>Microsoft Office PowerPoint</Application>
  <PresentationFormat>如螢幕大小 (16:9)</PresentationFormat>
  <Paragraphs>55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9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上天開方便法門 悟見講</vt:lpstr>
      <vt:lpstr>上天開方便法門 悟見講</vt:lpstr>
      <vt:lpstr>上天開方便法門 悟見講</vt:lpstr>
      <vt:lpstr>上天開方便法門 悟見講</vt:lpstr>
      <vt:lpstr>上天開方便法門 悟見講</vt:lpstr>
      <vt:lpstr>上天開方便法門 悟見講</vt:lpstr>
      <vt:lpstr>上天開方便法門 悟見講</vt:lpstr>
      <vt:lpstr>上天開方便法門 悟見講</vt:lpstr>
      <vt:lpstr>上天開方便法門 悟見講</vt:lpstr>
      <vt:lpstr>上天開方便法門 悟見講</vt:lpstr>
      <vt:lpstr>上天開方便法門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234</cp:revision>
  <dcterms:created xsi:type="dcterms:W3CDTF">2014-02-15T05:50:45Z</dcterms:created>
  <dcterms:modified xsi:type="dcterms:W3CDTF">2017-11-17T01:39:20Z</dcterms:modified>
  <cp:contentStatus/>
</cp:coreProperties>
</file>