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3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、脾氣毛病另一意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包容意見跟你不同的人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，就是去脾氣；不要去改變對方，就是改毛病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毛病、去脾氣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這件事，要自己去做，沒有人幫得了你，只要肯做就會有成績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二、聽不進道理的原因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吸收真理與至言，有五項原因：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一、心存芥蒂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二、心存懷疑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三、心存憤怒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四、心存牽掛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五、心存自滿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心存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必然形成隔膜，無法達到空，以容納真理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31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三、緊緊抓住這金線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末後一著的各種亂象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，層出不窮，徒兒們，在這緊要時刻，可得緊緊抓住這條金線，千萬不要鬆手啊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8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四、自己是否心無愧？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我們不管別人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，如何的對錯，在我們的心中，得要拿定主意，安定心神，守好自己的本份，盡心盡力去做。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我們不批評別人如何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，只要問自己：「問心無愧否？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6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五、道是上乘超生死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道乃聖聖相傳之心法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，自古佛佛惟傳之本體，師師密付之本心，一脈真傳的道統，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迄今白陽應運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，上天有命，大道普傳降庶民，傳的是上乘大法，直指人心，見性成佛，不立文字，一步直超。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1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六、時時感恩並懺悔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一個真修道的人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，他會將自己的本業做好，不奇巧、不貪術、不戀權力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感恩懺悔，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這才是正業，才不會荒唐，造下無邊無際的罪與錯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09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七、自性圓滿就有功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你讓你的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提昇，讓你的心清靜下來就有功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不一定要做多少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善事，真正的功，是在於你自性的圓滿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上乘大道超生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八、體會聖訓精神振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用感恩的心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，來面對每一個當下。不棄聖訓速研穿，體會聖訓精神振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靜心中，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才能觀照到奇蹟。你們要多「愛」自己，不要「礙」自己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77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664</TotalTime>
  <Words>485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上乘大道超生死 悟見講</vt:lpstr>
      <vt:lpstr>上乘大道超生死 悟見講</vt:lpstr>
      <vt:lpstr>上乘大道超生死 悟見講</vt:lpstr>
      <vt:lpstr>上乘大道超生死 悟見講</vt:lpstr>
      <vt:lpstr>上乘大道超生死 悟見講</vt:lpstr>
      <vt:lpstr>上乘大道超生死 悟見講</vt:lpstr>
      <vt:lpstr>上乘大道超生死 悟見講</vt:lpstr>
      <vt:lpstr>上乘大道超生死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163</cp:revision>
  <dcterms:created xsi:type="dcterms:W3CDTF">2014-02-15T05:50:45Z</dcterms:created>
  <dcterms:modified xsi:type="dcterms:W3CDTF">2017-07-02T07:20:26Z</dcterms:modified>
</cp:coreProperties>
</file>