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69" r:id="rId2"/>
    <p:sldId id="258" r:id="rId3"/>
    <p:sldId id="261" r:id="rId4"/>
    <p:sldId id="268" r:id="rId5"/>
    <p:sldId id="267" r:id="rId6"/>
    <p:sldId id="266" r:id="rId7"/>
    <p:sldId id="265" r:id="rId8"/>
    <p:sldId id="264" r:id="rId9"/>
    <p:sldId id="263" r:id="rId10"/>
    <p:sldId id="262" r:id="rId11"/>
    <p:sldId id="259" r:id="rId12"/>
    <p:sldId id="26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7EF95-522B-4A5E-8205-33AE7D01E535}" type="datetimeFigureOut">
              <a:rPr lang="zh-TW" altLang="en-US" smtClean="0"/>
              <a:t>2016/7/21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1B7D1-3B32-45D4-AE2E-4F73623B8E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195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1B7D1-3B32-45D4-AE2E-4F73623B8EEA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063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一、何謂三皈依？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皈依佛：皈依佛陀                皈依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皈依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佛經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皈依僧：皈依出家僧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佛教徒認為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要以這外在的三寶，找回自性的三寶，這是無法達到的。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自性三寶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是要拜明師求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道，才能找到。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           玄關竅：佛寶                             口  訣：法寶                           合  同：僧寶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51205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九、皈依法要歸自性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說：法者正也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，正法不在經典上，所以佛教徒認為是「皈依法」是皈依經典，這樣的修行法，並非上乘法，有形有相只能說是「中下乘法」，不能解脫生死。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皈依正法是皈依明師一指，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明師一指是「直指人心，見性成佛」之道，這個道，才能拖生死輪迴。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34728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十、皈依僧要歸自性僧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皈依僧，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並不是佛教徒所說的皈依出家僧，皈依出家僧是外在皈依，有形有相，並非上乘法，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佛教徒的三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，沒有拜明師求道，生死竅門未開，不識自性真佛，當然無法超脫生。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惠能大師說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「僧者淨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也」，能潔淨身心的人，即是僧人，並非單指出家僧而已。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找到自家僧人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，才能解脫，唯有拜明師求道，才能找到。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68428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十一、明師一指是真皈依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明師一指是最上乘法，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直指人心，見性成佛。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指，是皈依自性三寶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，找到自性主人。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皈依佛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拜明師求道，打開玄關竅，生死竅門打開了，現出真佛，真佛就是自性佛。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法：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明師一指，傳授真經口訣，超越氣象二天，直達理天。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皈依僧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明師一指，找到自性僧人，回復佛心。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7538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二、皈依佛心外求佛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佛教徒認為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皈依佛是皈依釋迦牟尼佛。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這種皈依不是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，只是這種皈依，不是最上乘法，是心外求佛，不識自性真佛。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皈依外在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沒有拜明師求道，玄關竅（生死竅門）未開，不識本心，學法無益，生死來路不知，所以無法超脫生死。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佛陀的靈山偈說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在靈山莫遠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             靈山只在爾心頭             人人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個靈山塔                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向靈山塔下修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41288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三、皈依法心外求法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佛教徒認為皈依法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是皈依佛經，這種皈依法，心外求法，永遠找不到真法。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法是佛陀所說的「正法眼藏」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，不是佛經，真法是不在紙上。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是明師一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指，直指人心，見性成佛。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4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達摩西來一字無                  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全憑心意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用功夫                  若要紙上尋佛法                      筆尖蘸乾洞庭湖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1338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、皈依僧心外求僧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佛教徒的皈依僧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，是皈依出家人，這種皈依，不是上乘法，因為現在的出家人，都沒有經明師一指，所以你皈依僧人，是無法得到真道，以盲引盲，是無法超生死的。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真正的皈依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僧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，是皈依我們的自性僧人，不是外在的僧人，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僧人要覺悟，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一定要拜明師求道，才能明心，明心才能見性。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88859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為何拜達摩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神光大師，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在還沒拜達摩祖師前，他已是一位高僧，講經說法數十年。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祖師在渡化神光時問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「萬法歸一，一歸何處？」，神光答不出來，難躲閻君之手，後來拜明師達摩，得了真道。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神光得道後讚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法歸一一歸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                       熊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耳山前拜達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摩               手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執戒刀左膀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                      真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指單傳躲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閻羅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可見皈依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外在三寶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是不夠</a:t>
            </a:r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，一定要拜明師求道，才能超脫生死。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53563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六、六祖為何拜五祖？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祖還沒求道前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，智慧已經很高了，沒有人能夠比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得過，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他一聞金剛經的章句，他立即能體悟，他也知道真經不在紙上，所以他要去拜一代明師弘忍大師求道。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弘忍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大師，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並沒有馬上叫惠能大師皈依剃渡，顯然佛教的皈依剃渡，並沒有辦法超脫生死。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五祖弘忍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大師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，最後是傳明師一指，傳真道給惠能大師，惠能才能超脫生死。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1711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七、佛陀為何要求道？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一次出遊的途中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，見到了人生的生老病死，体悟到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人生是苦海，，所以決心去修行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苦修六年，未遇明師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，苦修苦煉無成，後來遇到明師燃燈古佛傳授真道，才得成正果。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得道時的讚嘆</a:t>
            </a:r>
            <a:r>
              <a:rPr lang="en-US" altLang="zh-TW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奇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哉！奇哉！大地眾生，皆具如來智慧德相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只因執著妄想，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而不能證得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佛陀並沒有去三皈依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而成佛。</a:t>
            </a:r>
            <a:endParaRPr lang="zh-TW" altLang="en-US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14367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皈依難超生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八、皈依佛要歸自性佛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佛者覺也，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就是覺悟自性是佛，要覺悟就要拜明師求道，你才能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找到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自性佛。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佛不是在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印度的靈鷲山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說法的佛陀，而是指自性佛，所以佛陀的靈山偈才說                   佛在靈山莫遠求          靈山只在爾心頭         人人有個靈山塔          好向靈山塔下修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塔就是玄關竅，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這個生死竅門只有拜明師求道，才能打開，佛教的三皈依，出家法師沒天命，無法打開玄關竅。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0386339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1123</TotalTime>
  <Words>1277</Words>
  <Application>Microsoft Office PowerPoint</Application>
  <PresentationFormat>如螢幕大小 (16:9)</PresentationFormat>
  <Paragraphs>216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Franklin Gothic Book</vt:lpstr>
      <vt:lpstr>全真細隸書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三皈依難超生 悟見講                  </vt:lpstr>
      <vt:lpstr>三皈依難超生 悟見講                  </vt:lpstr>
      <vt:lpstr>三皈依難超生 悟見講                  </vt:lpstr>
      <vt:lpstr>三皈依難超生 悟見講                  </vt:lpstr>
      <vt:lpstr>三皈依難超生 悟見講                  </vt:lpstr>
      <vt:lpstr>三皈依難超生 悟見講                  </vt:lpstr>
      <vt:lpstr>三皈依難超生 悟見講                  </vt:lpstr>
      <vt:lpstr>三皈依難超生 悟見講                  </vt:lpstr>
      <vt:lpstr>三皈依難超生 悟見講                  </vt:lpstr>
      <vt:lpstr>三皈依難超生 悟見講                  </vt:lpstr>
      <vt:lpstr>三皈依難超生 悟見講                  </vt:lpstr>
      <vt:lpstr>三皈依難超生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160</cp:revision>
  <dcterms:created xsi:type="dcterms:W3CDTF">2014-02-15T05:50:45Z</dcterms:created>
  <dcterms:modified xsi:type="dcterms:W3CDTF">2016-07-22T02:05:05Z</dcterms:modified>
</cp:coreProperties>
</file>