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曲牟尼黍米並　三教一理歸無生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青陽紅陽白陽續　感應慈悲忠恕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妙理拈花印　一理貫之允厥中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教外別傳心法悟　德化乾坤播聖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　　　　　　　　　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辦道一心盡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班法會師臨壇　甘露法雨告徒童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誰能真修把功建　誰能真辦大功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辦道一心盡　聖凡全在一念生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四貴五盤皆得驗　八百群仙按功定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576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十一存心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養性天鑑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折一磨精英煉　一薰一蕕擇善明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敬神神在舉頭上　存心養性天鑑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時已非竅來化　妙乩書文告眾生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愚人切勿亂猜忌　天命永傳人間頌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97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渡化有緣辦末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德泱泱化大千　渡化有緣辦末程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師助徒等末盤圓　師助道場蓬勃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鴻圖大展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齊開創　正是時候展鴻程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上下一心攜手進　九六並濟返天宮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天恩浩浩降大道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師臨壇劃沙盤　垂言留訓啟徒男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天恩浩浩降大道　眾生芸芸登法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開科選良賢渡　選精拔萃入賢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             開設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法會啟九六　有緣佛子登彼岸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44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無道難以拯善信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道難以拯善信　無劫難警眾迷頑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上天垂象指明路　天人橋樑家書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字珠璣渡原郎　句句金言玉語宣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振聾啟瞶挽坤乾　暮鼓晨鐘渡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3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指引明路理天上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已是末後天　賢契切莫再倒顛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指引明路理天上　別去凡夫返本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首在盡人道　孝字乃是第一篇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為人父母立標杆　子女盡孝雙親顏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50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正己成人化迷圈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二十四孝出　能盡大孝曾參焉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好自向前行道進　四勿三省法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克己復禮進　正己成人化迷圈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薄責於人躬自厚　滿則招損謙益先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796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辦道一心無二用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有道人人敬　端正心念規矩前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辦道一心無二用　聖凡二業兼並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承上啟下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導後進　順上敬下有禮謙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慈心悲愿迷矇化　正知正見佛仙言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371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行道有始有終貫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有始有終貫　凌雲壯志可參天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松柏後凋更堅毅　梅綻寒冬志恆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徒好好立身前　行道自然依理前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無私無我日月照　廣大涵容天地間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</a:rPr>
              <a:t>　　　　　　　　　　</a:t>
            </a:r>
            <a:r>
              <a:rPr lang="zh-TW" altLang="en-US" sz="3600" dirty="0"/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510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順天之機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方賢英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轉乩筆再一評　與徒有緣會今生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一機一運難明詳　一隱一顯天早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隱暗生有機玄　順天之機方賢英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修道全在克己上　非在著相與道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27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三教一理歸無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達己達人化迷矇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老師訓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無經此怎驗出　誰是鋼來誰是金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若無經此怎驗出　誰是濁來誰是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燕難明當察慎　真理豈是形相中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抱元守一盡心篇　達己達人化迷矇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8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330</TotalTime>
  <Words>301</Words>
  <Application>Microsoft Office PowerPoint</Application>
  <PresentationFormat>如螢幕大小 (16:9)</PresentationFormat>
  <Paragraphs>61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  <vt:lpstr>三教一理歸無生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2016-11-29T02:53:41Z</dcterms:modified>
</cp:coreProperties>
</file>