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3" r:id="rId3"/>
    <p:sldId id="332" r:id="rId4"/>
    <p:sldId id="342" r:id="rId5"/>
    <p:sldId id="341" r:id="rId6"/>
    <p:sldId id="340" r:id="rId7"/>
    <p:sldId id="339" r:id="rId8"/>
    <p:sldId id="337" r:id="rId9"/>
    <p:sldId id="336" r:id="rId10"/>
    <p:sldId id="335" r:id="rId11"/>
    <p:sldId id="334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者牢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抱而進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末劫之日，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萬教千門，應時出現。然一般淺見之人，不辨真偽、邪正、興衰，盲從苦修；及其苦功用盡，仍不能成就正果，深為可惜！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吾鑒於斯，特勸盲修者，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；真修者，牢抱而進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六、自古大道未普傳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，儒傳至孟軻而「心法」失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 道傳至尹喜而「道風」絕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立教完成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，原思將「心法」普傳，因天時未至，天機不能洩露，所以被釘「十字架」而歸天矣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立教之後，天命隨即收回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 惟佛教應運紅陽，單傳獨授，留傳於今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1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七、世人未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受真傳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五教之後人，因未得受「真傳」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，隨集諸聖人之經典，伏而誦之，以為得真，良可憫也！至今五教，均已失真矣！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因運轉白陽，「正法」普傳之時已至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；望諸善信，及早覺悟而覓真，實為三生大幸。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31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真假入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歧途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世人不明真假，必誤入歧途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茂田實有不忍，今執筆談明天道之真象，與天道之實據於下，希詳悟之。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539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三、道真理真天命真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道何以真哉？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考諸三教聖人之修法而無謬，質諸鬼神而無疑；奉天承運，萬佛助道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，凡屬千門萬教，有聖佛之經典者，無不證明：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三期普渡，彌勒掌盤，天真收圓之事，大家詳考，自明真象矣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58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三、道真理真天命真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之真：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言論獨一無二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，立法萬世無弊。所以今之天道，講明萬佛不洩之秘，審明聖佛未道之精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有智慧之人，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一聞道義，豁然深知者，不勝言矣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9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三、道真理真天命真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之真：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我道有道統可證，如人之家譜然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乃伏羲、神農、堯、舜、禹、湯、文、武、周公、孔子、顏、曾、思、孟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如來單傳之歷代祖師，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至達摩東來是為初祖， 至今已傳至十八代矣！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467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三、道真理真天命真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天命之真：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，天盤交卸，白陽繼起，彌勒應運矣！天真收圓矣！應於末劫之日也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人之祈求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，若大旱之望雲霓，即三曹萬靈，皆普聲呼 助呼救；天時應之，地運應之，千佛萬祖齊擁之，天命之真，證不虛矣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3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四、五教聖人立教化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，先後降世，各居一方，因地因人，而設其教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孔子、釋教如來、道教老子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、回教穆聖、降生於亞洲；基督耶穌，降生近於歐西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由此以來，五教各立教條，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各立規則，將化民之責而自任，所以至今，聖人遺風猶在焉。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既然五教皆奉天之明命傳道，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然其辦法不同者，良以地勢民俗，所使然也。然名稱雖異， 而理皆同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2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五、五教的中心思想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以「存心養性，執中貫一」立教，「忠恕」二字而化人；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以「明心見性，萬法歸一」立教，「慈悲」二字而化人；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以「修心煉性，抱元守一」立教，「感應」二字而化人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3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院長仙談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五、五教的中心思想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，以「洗心移性，默禱親一」立教，「博愛」二字而化人；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以「堅心定性，清真還一」立教，「仁愛」二字而化人。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五教立言，雖然不一，其理何嘗不同耳？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且五教聖人，當時奉命傳道，為立教化民而已；及至任務完成，其「心法」並未普傳。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42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2413</TotalTime>
  <Words>1084</Words>
  <Application>Microsoft Office PowerPoint</Application>
  <PresentationFormat>如螢幕大小 (16:9)</PresentationFormat>
  <Paragraphs>72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院長仙談道與教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517</cp:revision>
  <dcterms:created xsi:type="dcterms:W3CDTF">2014-02-15T05:50:45Z</dcterms:created>
  <dcterms:modified xsi:type="dcterms:W3CDTF">2019-03-09T04:54:18Z</dcterms:modified>
  <cp:contentStatus/>
</cp:coreProperties>
</file>