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9" r:id="rId3"/>
    <p:sldId id="308" r:id="rId4"/>
    <p:sldId id="310" r:id="rId5"/>
    <p:sldId id="307" r:id="rId6"/>
    <p:sldId id="306" r:id="rId7"/>
    <p:sldId id="305" r:id="rId8"/>
    <p:sldId id="304" r:id="rId9"/>
    <p:sldId id="303" r:id="rId10"/>
    <p:sldId id="302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一、求道修道解脫生死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ea typeface="全真細隸書" panose="02010609000101010101" pitchFamily="49" charset="-120"/>
              </a:rPr>
              <a:t>期末劫好修身　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道</a:t>
            </a:r>
            <a:r>
              <a:rPr lang="zh-TW" altLang="en-US" sz="3600" dirty="0">
                <a:ea typeface="全真細隸書" panose="02010609000101010101" pitchFamily="49" charset="-120"/>
              </a:rPr>
              <a:t>降庶民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悟性</a:t>
            </a:r>
            <a:r>
              <a:rPr lang="zh-TW" altLang="en-US" sz="3600" dirty="0">
                <a:ea typeface="全真細隸書" panose="02010609000101010101" pitchFamily="49" charset="-120"/>
              </a:rPr>
              <a:t>真　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一</a:t>
            </a:r>
            <a:r>
              <a:rPr lang="zh-TW" altLang="en-US" sz="3600" dirty="0">
                <a:ea typeface="全真細隸書" panose="02010609000101010101" pitchFamily="49" charset="-120"/>
              </a:rPr>
              <a:t>理開天神佛竅　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玄</a:t>
            </a:r>
            <a:r>
              <a:rPr lang="zh-TW" altLang="en-US" sz="3600" dirty="0">
                <a:ea typeface="全真細隸書" panose="02010609000101010101" pitchFamily="49" charset="-120"/>
              </a:rPr>
              <a:t>關十字菩提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根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詩曰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誦經</a:t>
            </a:r>
            <a:r>
              <a:rPr lang="zh-TW" altLang="en-US" sz="3600" dirty="0">
                <a:ea typeface="全真細隸書" panose="02010609000101010101" pitchFamily="49" charset="-120"/>
              </a:rPr>
              <a:t>念唱莊嚴聲　　鍾鼓打敲一起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鳴</a:t>
            </a: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 不怕</a:t>
            </a:r>
            <a:r>
              <a:rPr lang="zh-TW" altLang="en-US" sz="3600" dirty="0">
                <a:ea typeface="全真細隸書" panose="02010609000101010101" pitchFamily="49" charset="-120"/>
              </a:rPr>
              <a:t>佛陀笑破腹　　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真銓不</a:t>
            </a:r>
            <a:r>
              <a:rPr lang="zh-TW" altLang="en-US" sz="3600" dirty="0">
                <a:ea typeface="全真細隸書" panose="02010609000101010101" pitchFamily="49" charset="-120"/>
              </a:rPr>
              <a:t>悟怎超生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 smtClean="0">
                <a:ea typeface="全真細隸書" panose="02010609000101010101" pitchFamily="49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九、結論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達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摩祖師 訓曰</a:t>
            </a:r>
            <a:r>
              <a:rPr lang="en-US" altLang="zh-TW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:</a:t>
            </a: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歎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旁門，有字法</a:t>
            </a:r>
            <a:r>
              <a:rPr lang="zh-TW" altLang="en-US" dirty="0">
                <a:ea typeface="全真細隸書" panose="02010609000101010101" pitchFamily="49" charset="-120"/>
              </a:rPr>
              <a:t>，信口談論；端習的，</a:t>
            </a:r>
            <a:r>
              <a:rPr lang="zh-TW" altLang="en-US" dirty="0" smtClean="0">
                <a:ea typeface="全真細隸書" panose="02010609000101010101" pitchFamily="49" charset="-120"/>
              </a:rPr>
              <a:t>口頭禪，</a:t>
            </a:r>
            <a:r>
              <a:rPr lang="zh-TW" altLang="en-US" dirty="0">
                <a:ea typeface="全真細隸書" panose="02010609000101010101" pitchFamily="49" charset="-120"/>
              </a:rPr>
              <a:t>不究死生；有修行，他不求，佛法心</a:t>
            </a:r>
            <a:r>
              <a:rPr lang="zh-TW" altLang="en-US" dirty="0" smtClean="0">
                <a:ea typeface="全真細隸書" panose="02010609000101010101" pitchFamily="49" charset="-120"/>
              </a:rPr>
              <a:t>印。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有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悟道，他不訪，無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字真經</a:t>
            </a:r>
            <a:r>
              <a:rPr lang="zh-TW" altLang="en-US" dirty="0">
                <a:ea typeface="全真細隸書" panose="02010609000101010101" pitchFamily="49" charset="-120"/>
              </a:rPr>
              <a:t>；一味兒，講的是，行怪素隱；三教人，多不究，了死</a:t>
            </a:r>
            <a:r>
              <a:rPr lang="zh-TW" altLang="en-US" dirty="0" smtClean="0">
                <a:ea typeface="全真細隸書" panose="02010609000101010101" pitchFamily="49" charset="-120"/>
              </a:rPr>
              <a:t>超生。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假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僧道，概習的，敲打唱念</a:t>
            </a:r>
            <a:r>
              <a:rPr lang="zh-TW" altLang="en-US" dirty="0">
                <a:ea typeface="全真細隸書" panose="02010609000101010101" pitchFamily="49" charset="-120"/>
              </a:rPr>
              <a:t>；有神光，他憑的，講說爲能；恁講的，天花墜，難了</a:t>
            </a:r>
            <a:r>
              <a:rPr lang="zh-TW" altLang="en-US" dirty="0" smtClean="0">
                <a:ea typeface="全真細隸書" panose="02010609000101010101" pitchFamily="49" charset="-120"/>
              </a:rPr>
              <a:t>性命。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到頭來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，更難免，十殿閻君；</a:t>
            </a:r>
            <a:r>
              <a:rPr lang="zh-TW" altLang="en-US" dirty="0">
                <a:ea typeface="全真細隸書" panose="02010609000101010101" pitchFamily="49" charset="-120"/>
              </a:rPr>
              <a:t>舉眼觀，旁門內，無數人等；沒幾個，窺心經，訪道</a:t>
            </a:r>
            <a:r>
              <a:rPr lang="zh-TW" altLang="en-US" dirty="0" smtClean="0">
                <a:ea typeface="全真細隸書" panose="02010609000101010101" pitchFamily="49" charset="-120"/>
              </a:rPr>
              <a:t>修行。</a:t>
            </a:r>
            <a:endParaRPr lang="zh-TW" altLang="en-US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17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二、三乘法之由來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聖教因人而設，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因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人夙根不同，</a:t>
            </a:r>
            <a:r>
              <a:rPr lang="zh-TW" altLang="en-US" sz="3600" dirty="0">
                <a:ea typeface="全真細隸書" panose="02010609000101010101" pitchFamily="49" charset="-120"/>
              </a:rPr>
              <a:t>而教之亦異，逐有三乘之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分別。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若非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三期，</a:t>
            </a:r>
            <a:r>
              <a:rPr lang="zh-TW" altLang="en-US" sz="3600" dirty="0">
                <a:ea typeface="全真細隸書" panose="02010609000101010101" pitchFamily="49" charset="-120"/>
              </a:rPr>
              <a:t>道承普渡之運，上乘大法，豈易聞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之。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頓教真法</a:t>
            </a:r>
            <a:r>
              <a:rPr lang="zh-TW" altLang="en-US" sz="3600" dirty="0">
                <a:ea typeface="全真細隸書" panose="02010609000101010101" pitchFamily="49" charset="-120"/>
              </a:rPr>
              <a:t>，得者緣份深厚時體本來，涵養德性，道成果就，則超凡入聖矣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乘大法者</a:t>
            </a:r>
            <a:r>
              <a:rPr lang="zh-TW" altLang="en-US" sz="3600" dirty="0">
                <a:ea typeface="全真細隸書" panose="02010609000101010101" pitchFamily="49" charset="-120"/>
              </a:rPr>
              <a:t>，上中下也，故有頓漸權實之分矣。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6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三、三乘法根源於道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者理也，無極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之真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天地萬物之始也；故 事事莫不有理、物物皆由道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溯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自寅會生人</a:t>
            </a:r>
            <a:r>
              <a:rPr lang="zh-TW" altLang="en-US" sz="3600" dirty="0">
                <a:ea typeface="全真細隸書" panose="02010609000101010101" pitchFamily="49" charset="-120"/>
              </a:rPr>
              <a:t>，繼育萬物，此一本散于萬殊也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羲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皇降世，首倡一劃開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天，人間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始明道宗</a:t>
            </a:r>
            <a:r>
              <a:rPr lang="zh-TW" altLang="en-US" sz="3600" dirty="0">
                <a:ea typeface="全真細隸書" panose="02010609000101010101" pitchFamily="49" charset="-120"/>
              </a:rPr>
              <a:t>，至二帝三王，繼傳奧旨，三教聖人，遞傳天命，闡揚聖道願化佛子，盡歸故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宗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值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此末運收束，道劫並展</a:t>
            </a:r>
            <a:r>
              <a:rPr lang="zh-TW" altLang="en-US" sz="3600" dirty="0">
                <a:ea typeface="全真細隸書" panose="02010609000101010101" pitchFamily="49" charset="-120"/>
              </a:rPr>
              <a:t>，實乃萬殊歸于一本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也。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0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四、上乘法之真義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上乘修法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真法</a:t>
            </a:r>
            <a:r>
              <a:rPr lang="zh-TW" altLang="en-US" sz="3200" dirty="0">
                <a:ea typeface="全真細隸書" panose="02010609000101010101" pitchFamily="49" charset="-120"/>
              </a:rPr>
              <a:t>有宗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有脈，</a:t>
            </a:r>
            <a:r>
              <a:rPr lang="zh-TW" altLang="en-US" sz="3200" dirty="0">
                <a:ea typeface="全真細隸書" panose="02010609000101010101" pitchFamily="49" charset="-120"/>
              </a:rPr>
              <a:t>有隱有顯，受明師直指玄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關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(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求道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)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，見</a:t>
            </a:r>
            <a:r>
              <a:rPr lang="zh-TW" altLang="en-US" sz="3200" dirty="0">
                <a:ea typeface="全真細隸書" panose="02010609000101010101" pitchFamily="49" charset="-120"/>
              </a:rPr>
              <a:t>自本性，口傳心印者，一點成佛，一步直超，脫氣還理，謂之頓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法。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聞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之者成聖成佛</a:t>
            </a:r>
            <a:r>
              <a:rPr lang="zh-TW" altLang="en-US" sz="3200" dirty="0">
                <a:ea typeface="全真細隸書" panose="02010609000101010101" pitchFamily="49" charset="-120"/>
              </a:rPr>
              <a:t>，千古不傳之秘寶，孔子曰：朝聞道，夕死可矣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內修德行，外建功德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，救度眾生，</a:t>
            </a:r>
            <a:r>
              <a:rPr lang="zh-TW" altLang="en-US" sz="3200" dirty="0">
                <a:ea typeface="全真細隸書" panose="02010609000101010101" pitchFamily="49" charset="-120"/>
              </a:rPr>
              <a:t>使人皆求道，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同修大道，此為最</a:t>
            </a:r>
            <a:r>
              <a:rPr lang="zh-TW" altLang="en-US" sz="3200" dirty="0">
                <a:ea typeface="全真細隸書" panose="02010609000101010101" pitchFamily="49" charset="-120"/>
              </a:rPr>
              <a:t>上乘之大法也。</a:t>
            </a:r>
          </a:p>
        </p:txBody>
      </p:sp>
    </p:spTree>
    <p:extLst>
      <p:ext uri="{BB962C8B-B14F-4D97-AF65-F5344CB8AC3E}">
        <p14:creationId xmlns:p14="http://schemas.microsoft.com/office/powerpoint/2010/main" val="4743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五、中乘法真義</a:t>
            </a:r>
            <a:endParaRPr lang="en-US" altLang="zh-TW" sz="4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中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乘修法：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參禪打坐</a:t>
            </a:r>
            <a:r>
              <a:rPr lang="zh-TW" altLang="en-US" sz="3500" dirty="0">
                <a:ea typeface="全真細隸書" panose="02010609000101010101" pitchFamily="49" charset="-120"/>
              </a:rPr>
              <a:t>，運周天，抽添搬運，采取烹煉，煉就冬至一陽，夏至一陰，即使幸而有成，不出陰陽二氣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，修</a:t>
            </a:r>
            <a:r>
              <a:rPr lang="zh-TW" altLang="en-US" sz="3500" dirty="0">
                <a:ea typeface="全真細隸書" panose="02010609000101010101" pitchFamily="49" charset="-120"/>
              </a:rPr>
              <a:t>之者成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賢人，成</a:t>
            </a:r>
            <a:r>
              <a:rPr lang="zh-TW" altLang="en-US" sz="3500" dirty="0">
                <a:ea typeface="全真細隸書" panose="02010609000101010101" pitchFamily="49" charset="-120"/>
              </a:rPr>
              <a:t>氣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天仙，</a:t>
            </a:r>
            <a:r>
              <a:rPr lang="zh-TW" altLang="en-US" sz="3500" dirty="0">
                <a:ea typeface="全真細隸書" panose="02010609000101010101" pitchFamily="49" charset="-120"/>
              </a:rPr>
              <a:t>此謂中乘氣天之法也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。</a:t>
            </a:r>
            <a:endParaRPr lang="en-US" altLang="zh-TW" sz="3500" dirty="0" smtClean="0"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終日參禪打坐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，六祖說：生來坐不臥，死去臥不坐，一具臭骨頭，</a:t>
            </a:r>
            <a:r>
              <a:rPr lang="zh-TW" altLang="en-US" sz="3200" dirty="0">
                <a:ea typeface="全真細隸書" panose="02010609000101010101" pitchFamily="49" charset="-120"/>
              </a:rPr>
              <a:t>何為立功課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。</a:t>
            </a:r>
            <a:endParaRPr lang="en-US" altLang="zh-TW" sz="3500" dirty="0" smtClean="0"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抽坎填離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，非坐可能填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，全</a:t>
            </a:r>
            <a:r>
              <a:rPr lang="zh-TW" altLang="en-US" sz="3500" dirty="0">
                <a:ea typeface="全真細隸書" panose="02010609000101010101" pitchFamily="49" charset="-120"/>
              </a:rPr>
              <a:t>在明師傳，若無明師授，苦坐病即連，上虛痰陽症，下實結沈寒，鬧的身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殘。</a:t>
            </a:r>
            <a:endParaRPr lang="en-US" altLang="zh-TW" sz="3500" dirty="0" smtClean="0"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縱然坐功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好，能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活千年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，那千年</a:t>
            </a:r>
            <a:r>
              <a:rPr lang="zh-TW" altLang="en-US" sz="3500" dirty="0">
                <a:ea typeface="全真細隸書" panose="02010609000101010101" pitchFamily="49" charset="-120"/>
              </a:rPr>
              <a:t>後，此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身還是死啊</a:t>
            </a:r>
            <a:r>
              <a:rPr lang="en-US" altLang="zh-TW" sz="3500" dirty="0" smtClean="0">
                <a:latin typeface="+mj-ea"/>
                <a:ea typeface="全真細隸書" panose="02010609000101010101" pitchFamily="49" charset="-120"/>
              </a:rPr>
              <a:t>!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彭祖</a:t>
            </a:r>
            <a:r>
              <a:rPr lang="zh-TW" altLang="en-US" sz="3500" dirty="0">
                <a:ea typeface="全真細隸書" panose="02010609000101010101" pitchFamily="49" charset="-120"/>
              </a:rPr>
              <a:t>八百壽，然今在哪邊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500" dirty="0">
                <a:ea typeface="全真細隸書" panose="02010609000101010101" pitchFamily="49" charset="-120"/>
              </a:rPr>
              <a:t/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endParaRPr lang="zh-TW" altLang="en-US" sz="35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464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六、下乘法真義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下乘修法：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敲打</a:t>
            </a:r>
            <a:r>
              <a:rPr lang="zh-TW" altLang="en-US" sz="3200" dirty="0">
                <a:ea typeface="全真細隸書" panose="02010609000101010101" pitchFamily="49" charset="-120"/>
              </a:rPr>
              <a:t>念唱，修橋鋪路，救貧濟災，此乃循環之理也，今世修善，來世享福，福盡善盡，仍墜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輪迴。經曰：</a:t>
            </a:r>
            <a:r>
              <a:rPr lang="zh-TW" altLang="en-US" sz="3200" dirty="0">
                <a:ea typeface="全真細隸書" panose="02010609000101010101" pitchFamily="49" charset="-120"/>
              </a:rPr>
              <a:t>若問前世因，今生受者是，若問來世果，今生作者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是。如</a:t>
            </a:r>
            <a:r>
              <a:rPr lang="zh-TW" altLang="en-US" sz="3200" dirty="0">
                <a:ea typeface="全真細隸書" panose="02010609000101010101" pitchFamily="49" charset="-120"/>
              </a:rPr>
              <a:t>箭射虛空，力竭即墜，行之者成善人，成好人，不能成仙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佛，</a:t>
            </a:r>
            <a:r>
              <a:rPr lang="zh-TW" altLang="en-US" sz="3200" dirty="0">
                <a:ea typeface="全真細隸書" panose="02010609000101010101" pitchFamily="49" charset="-120"/>
              </a:rPr>
              <a:t>此謂下乘法也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達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摩祖師曰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為何</a:t>
            </a:r>
            <a:r>
              <a:rPr lang="zh-TW" altLang="en-US" sz="3200" dirty="0">
                <a:ea typeface="全真細隸書" panose="02010609000101010101" pitchFamily="49" charset="-120"/>
              </a:rPr>
              <a:t>認假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悖真。</a:t>
            </a:r>
            <a:r>
              <a:rPr lang="zh-TW" altLang="en-US" sz="3200" dirty="0">
                <a:ea typeface="全真細隸書" panose="02010609000101010101" pitchFamily="49" charset="-120"/>
              </a:rPr>
              <a:t>甘落下乘之法。習些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口頭禪語</a:t>
            </a:r>
            <a:r>
              <a:rPr lang="zh-TW" altLang="en-US" sz="3200" dirty="0">
                <a:ea typeface="全真細隸書" panose="02010609000101010101" pitchFamily="49" charset="-120"/>
              </a:rPr>
              <a:t>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終為肉眼</a:t>
            </a:r>
            <a:r>
              <a:rPr lang="zh-TW" altLang="en-US" sz="3200" dirty="0">
                <a:ea typeface="全真細隸書" panose="02010609000101010101" pitchFamily="49" charset="-120"/>
              </a:rPr>
              <a:t>凡夫。不明西來佛性。還是邪魔外道。</a:t>
            </a:r>
          </a:p>
        </p:txBody>
      </p:sp>
    </p:spTree>
    <p:extLst>
      <p:ext uri="{BB962C8B-B14F-4D97-AF65-F5344CB8AC3E}">
        <p14:creationId xmlns:p14="http://schemas.microsoft.com/office/powerpoint/2010/main" val="1024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七、念經念佛無法超生死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濟公活佛說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主意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快改換，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不然人間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空苦修</a:t>
            </a:r>
            <a:r>
              <a:rPr lang="zh-TW" altLang="en-US" sz="3600" dirty="0">
                <a:ea typeface="全真細隸書" panose="02010609000101010101" pitchFamily="49" charset="-120"/>
              </a:rPr>
              <a:t>，無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誠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實</a:t>
            </a:r>
            <a:r>
              <a:rPr lang="zh-TW" altLang="en-US" sz="3600" dirty="0">
                <a:ea typeface="全真細隸書" panose="02010609000101010101" pitchFamily="49" charset="-120"/>
              </a:rPr>
              <a:t>可憐，還有念經人，可憐更難言，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整日念佛號，算啥功無邊</a:t>
            </a:r>
            <a:r>
              <a:rPr lang="zh-TW" altLang="en-US" sz="3600" dirty="0">
                <a:ea typeface="全真細隸書" panose="02010609000101010101" pitchFamily="49" charset="-120"/>
              </a:rPr>
              <a:t>，如兒叫娘，喋喋不休，娘聽久要煩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人情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與佛情，根本是一般</a:t>
            </a:r>
            <a:r>
              <a:rPr lang="zh-TW" altLang="en-US" sz="3600" dirty="0">
                <a:ea typeface="全真細隸書" panose="02010609000101010101" pitchFamily="49" charset="-120"/>
              </a:rPr>
              <a:t>，整日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叫，叫</a:t>
            </a:r>
            <a:r>
              <a:rPr lang="zh-TW" altLang="en-US" sz="3600" dirty="0">
                <a:ea typeface="全真細隸書" panose="02010609000101010101" pitchFamily="49" charset="-120"/>
              </a:rPr>
              <a:t>的佛，昏頭又花眼，又如一個人，常把你名念，你整年聽著，覺煩不覺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0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就念經文，又有何意焉</a:t>
            </a:r>
            <a:r>
              <a:rPr lang="zh-TW" altLang="en-US" sz="3600" dirty="0">
                <a:ea typeface="全真細隸書" panose="02010609000101010101" pitchFamily="49" charset="-120"/>
              </a:rPr>
              <a:t>，我問你這佛經，是誰留人間，你說是古佛，親留這經典，然古佛修時，又把何經念，溯源求根，迷人悟佛，人佛本一源。人佛即一體，你念他幹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啥。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古佛初修時，他把何經念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認清真至理</a:t>
            </a:r>
            <a:r>
              <a:rPr lang="zh-TW" altLang="en-US" sz="3600" dirty="0">
                <a:ea typeface="全真細隸書" panose="02010609000101010101" pitchFamily="49" charset="-120"/>
              </a:rPr>
              <a:t>，念經非羅漢，古人留經意，是爲守心田，你能靜心，悟圓明性，勝念經萬千。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67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三乘大法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要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看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天時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末法時期，人行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遠路，火車飛機船</a:t>
            </a:r>
            <a:r>
              <a:rPr lang="zh-TW" altLang="en-US" dirty="0">
                <a:ea typeface="全真細隸書" panose="02010609000101010101" pitchFamily="49" charset="-120"/>
              </a:rPr>
              <a:t>，修道人仗頓法，一步而升天，你這頑固漢，仍坐牛車轉，以笨漸法修，未等成遭難，僧見及此，憐汝苦誠，特垂方便言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怎樣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感天佑，首須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入真傳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，得道後先正己</a:t>
            </a:r>
            <a:r>
              <a:rPr lang="zh-TW" altLang="en-US" dirty="0">
                <a:ea typeface="全真細隸書" panose="02010609000101010101" pitchFamily="49" charset="-120"/>
              </a:rPr>
              <a:t>，忏悔在佛前，己明而明人，還你夙世愆，如此天保佑，你家也平安，因你已然，無有債主，放膽閉門眠。 </a:t>
            </a:r>
          </a:p>
        </p:txBody>
      </p:sp>
    </p:spTree>
    <p:extLst>
      <p:ext uri="{BB962C8B-B14F-4D97-AF65-F5344CB8AC3E}">
        <p14:creationId xmlns:p14="http://schemas.microsoft.com/office/powerpoint/2010/main" val="2560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281</TotalTime>
  <Words>1197</Words>
  <Application>Microsoft Office PowerPoint</Application>
  <PresentationFormat>如螢幕大小 (16:9)</PresentationFormat>
  <Paragraphs>54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全真細隸書</vt:lpstr>
      <vt:lpstr>微軟正黑體</vt:lpstr>
      <vt:lpstr>Arial</vt:lpstr>
      <vt:lpstr>Wingdings 2</vt:lpstr>
      <vt:lpstr>科技</vt:lpstr>
      <vt:lpstr>三乘大法      悟見講</vt:lpstr>
      <vt:lpstr>三乘大法      悟見講</vt:lpstr>
      <vt:lpstr>三乘大法      悟見講</vt:lpstr>
      <vt:lpstr>三乘大法      悟見講</vt:lpstr>
      <vt:lpstr>三乘大法      悟見講</vt:lpstr>
      <vt:lpstr>三乘大法      悟見講</vt:lpstr>
      <vt:lpstr>三乘大法      悟見講</vt:lpstr>
      <vt:lpstr>三乘大法      悟見講</vt:lpstr>
      <vt:lpstr>三乘大法      悟見講</vt:lpstr>
      <vt:lpstr>三乘大法 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71</cp:revision>
  <dcterms:created xsi:type="dcterms:W3CDTF">2014-02-15T05:50:45Z</dcterms:created>
  <dcterms:modified xsi:type="dcterms:W3CDTF">2016-04-20T10:19:17Z</dcterms:modified>
</cp:coreProperties>
</file>