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314" r:id="rId2"/>
    <p:sldId id="296" r:id="rId3"/>
    <p:sldId id="297" r:id="rId4"/>
    <p:sldId id="311" r:id="rId5"/>
    <p:sldId id="310" r:id="rId6"/>
    <p:sldId id="309" r:id="rId7"/>
    <p:sldId id="308" r:id="rId8"/>
    <p:sldId id="307" r:id="rId9"/>
    <p:sldId id="306" r:id="rId10"/>
    <p:sldId id="305" r:id="rId11"/>
    <p:sldId id="312" r:id="rId12"/>
    <p:sldId id="304" r:id="rId13"/>
    <p:sldId id="303" r:id="rId14"/>
    <p:sldId id="302" r:id="rId15"/>
    <p:sldId id="301" r:id="rId16"/>
    <p:sldId id="313" r:id="rId17"/>
    <p:sldId id="300" r:id="rId18"/>
    <p:sldId id="299" r:id="rId19"/>
    <p:sldId id="298" r:id="rId20"/>
    <p:sldId id="315" r:id="rId2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悟見老兄" initials="悟見老兄" lastIdx="2" clrIdx="0">
    <p:extLst>
      <p:ext uri="{19B8F6BF-5375-455C-9EA6-DF929625EA0E}">
        <p15:presenceInfo xmlns:p15="http://schemas.microsoft.com/office/powerpoint/2012/main" userId="d3c841b5715e98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2649" autoAdjust="0"/>
  </p:normalViewPr>
  <p:slideViewPr>
    <p:cSldViewPr>
      <p:cViewPr varScale="1">
        <p:scale>
          <a:sx n="61" d="100"/>
          <a:sy n="61" d="100"/>
        </p:scale>
        <p:origin x="1040" y="13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FC2AE-9477-42B8-B8B4-4003DC3F4299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9DD47-EA54-43B7-9BF6-A09CA48C28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11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DD47-EA54-43B7-9BF6-A09CA48C28D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98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6105526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429064" y="2503170"/>
            <a:ext cx="6480048" cy="172593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433050" y="1158609"/>
            <a:ext cx="6480048" cy="131445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6105526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687878"/>
            <a:ext cx="6629400" cy="1369772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864350"/>
            <a:ext cx="6629400" cy="800016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26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114800"/>
            <a:ext cx="4040188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4114800"/>
            <a:ext cx="4041775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137685"/>
            <a:ext cx="4040188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137685"/>
            <a:ext cx="4041775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56448" y="4816548"/>
            <a:ext cx="762000" cy="273844"/>
          </a:xfrm>
        </p:spPr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65628" y="764930"/>
            <a:ext cx="4114800" cy="30861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816548"/>
            <a:ext cx="2133600" cy="273844"/>
          </a:xfrm>
        </p:spPr>
        <p:txBody>
          <a:bodyPr/>
          <a:lstStyle/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7315200" y="0"/>
            <a:ext cx="1828800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7467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4816548"/>
            <a:ext cx="2133600" cy="273844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EFB7D30-6152-4307-A58E-046766A68531}" type="datetimeFigureOut">
              <a:rPr lang="zh-TW" altLang="en-US" smtClean="0"/>
              <a:t>2017/5/28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124200" y="4816548"/>
            <a:ext cx="2895600" cy="273844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153400" y="4816548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張前人的音容宛在</a:t>
            </a:r>
            <a:endParaRPr lang="en-US" altLang="zh-TW" sz="36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張前人-慈悲-開道歷程-36.46-.avi_clip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771550"/>
            <a:ext cx="6470376" cy="383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九、張前人道務鴻展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民國五十年，清水觀音堂啟建，道場有了第一個據點。隨後前人的第一座大廟新豐關聖宮落成，早期法會大都在此舉辦，培育出許多人才。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由新豐又延伸到中壢，她老足跡隨著火車軌道漸次北上，每到一處，總是發揮慈悲喜捨的大心量，渡化許多原佛子同登覺岸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47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十、不捨不棄成全人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開創台北道務，又是一番至誠的遇合。前人早先在新竹認識一位郭太太，後來二人在台北安東市場再碰面，她老十分高興，想繼續成全，有事沒事就往她家走；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郭太太並不明理，對這位老太太又煩又怕，便千方百計搬家。但前人也不厭其煩，循著線索一再尋找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21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十、不捨不棄成全人</a:t>
            </a: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第三度找到郭太太時，她不禁目瞪口呆，深嘆她老神通廣大，並極為感動。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她心裡想：「我對這位老太太不好，為什麼她如此苦口婆心，莫非她傳的道有什麼好處？」從此，開始聆聽前人講道，而後發心渡人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957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十一、張前人苦心修辦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不久，一位求道的王媽媽，獻出松山機場旁的一間小屋，作為台北第一處公共佛堂；這間房子十分破爛，屋簷又低，下雨還要拿許多臉盆接水，如此陋室，卻是台北道場的發跡地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14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十二、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叩頭感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天渡衆生</a:t>
            </a: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叩頭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，是前人感動人天的微妙法門，前人自云：「我就是叩頭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叩出來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的，多叩頭準沒錯！」仙佛也曾說過：「你們前人為後學所叩的頭，已多得無法計算。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5526"/>
            <a:ext cx="227190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十三、張前人叩首救人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有一回，一位點傳師載女兒上學，半路出大車禍，醒來後才知他們父女都在醫院了。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父親輕傷，女兒脊椎骨嚴重斷裂，已送入手術室，醫生說保了命，也要成為植物人，這位父親，絕望地向前人求救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0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十三、張前人叩首救人</a:t>
            </a: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前人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聞訊，仰天嚎啕，然後在佛前一萬叩首，就在這時，正在開刀的醫生護士，人人驚異於手術室中，陣陣濃郁的檀香。結果，手術進行異常順利，如今女孩已長大成人。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佛說：「長啼菩薩以四無量心為眾生拔苦。」前人也示現三寶心法的神用，為眾生擔病了苦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68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十四、服侍師母無怨悔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師母晚年纏綿病榻，前人日夜服侍，幾乎到了目不闔眼、衣不解帶的地步。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尤其　師母是山東人，體形高大，前人除了洗濯衣物外，還需吃力抱著師母上下床。而前人總是不避艱苦，任勞任怨，直到　師母歸天為止。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這分耿耿忠心，連師母都說：「玉台真是大好人！」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張文運道長也讚嘆說：「如以前人事奉　師母的這種精神，現今道場無人能比。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十五、張前人生活簡樸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師母自奉非常儉樸，每餐只有一菜一湯；前人一生奉行　師母儉樸的身教。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所穿的是縫補的襪子，一條腰帶也是五顏六色，接來補去，猶如百衲衣。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平常後學們到她老住處，看到老人家水龍頭捨不得開大，待細水浸濕毛巾就關上，惜物惜福到了極點。</a:t>
            </a: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318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十六、張前人之成道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民國七十九年，前人功圓果滿回天繳旨，老母賜封為德慧菩薩，真是實至名歸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1510"/>
            <a:ext cx="3047683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、張玉台前人簡介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張前人，名玉台，河北省景洲縣人，生於民國前二年九月十一日，卒於民國七十九年二月二十五日，世壽八十一歲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3240360" cy="42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00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二、張前人之身世</a:t>
            </a:r>
          </a:p>
          <a:p>
            <a:r>
              <a:rPr lang="zh-TW" altLang="en-US" sz="3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前人出身於農家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，祖上夙世修積，門風純樸，福澤深厚。幼時庭訓謹嚴，明禮達義，嫻淑端莊。</a:t>
            </a:r>
          </a:p>
          <a:p>
            <a:r>
              <a:rPr lang="zh-TW" altLang="en-US" sz="3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在家時身為長女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，照顧弟妹，尤其精熟女紅家務，頗能為父母分憂代勞。長大後于歸曹氏，孝敬翁姑，相夫教子，和睦妯娌，愛護小姑，德言容工四德兼備，極得家族鄰里之讚譽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5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三、張前人之求道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夫家開設染布廠，家道小康，並且忠孝傳世，行善積德，頗有古風。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前人夫君曹英俊先生，是一位端方忠良的君子，聞得大道後鍥而不捨，隨即渡化家人，前人便於民國三十二年求道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77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四、張前人之孝心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她聽說吃素可使父母沾光，便發心茹素；求道月餘即超拔父親，並渡祖母及母親求道，其後再超拔祖父，可說孝心篤厚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7533"/>
            <a:ext cx="2736304" cy="35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五、代夫開荒台灣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不久領命的曹公，聞說老前人奉　師母慈命將至台灣開荒，苦於自己環境不許可，乃鼓勵前人參與開荒行列。民國三十六年，與郝金瀛前人、李鈺銘前人以及曹海瀛等一同登船，飄洋過海來到台灣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366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六、張前人之助道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原想三年開創有成，即可返鄉與親人團聚，誰知三十八年兩岸分治，此後音訊兩斷，思歸無路，徒喚奈何！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來台初期，隨侍老前人煮飯、補鞋襪，並且做饅頭、壓麵條，有時還做些女紅、小孩鞋子，送去市場託售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33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七、張前人遇考不退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正在生活、道務最低潮之際，詎料三十九年又遇官考，受三個多月牢獄之災。出獄後，道心益堅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3518"/>
            <a:ext cx="2880320" cy="37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德慧菩薩行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誼  </a:t>
            </a:r>
            <a:r>
              <a:rPr lang="zh-TW" altLang="en-US" sz="3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悟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八、張前人往外開荒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過後不久，前人眼見同修開荒漸有所成，便鼓足勇氣向老前人請命，到台中清水渡化有緣。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由清水而山崎、新竹、台南、台北，國內道務漸次宏展；七十年後更開荒國外，道場遍及世界各地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80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科技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科技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527</TotalTime>
  <Words>1203</Words>
  <Application>Microsoft Office PowerPoint</Application>
  <PresentationFormat>如螢幕大小 (16:9)</PresentationFormat>
  <Paragraphs>73</Paragraphs>
  <Slides>20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Franklin Gothic Book</vt:lpstr>
      <vt:lpstr>微軟正黑體</vt:lpstr>
      <vt:lpstr>新細明體</vt:lpstr>
      <vt:lpstr>標楷體</vt:lpstr>
      <vt:lpstr>Arial</vt:lpstr>
      <vt:lpstr>Calibri</vt:lpstr>
      <vt:lpstr>Wingdings 2</vt:lpstr>
      <vt:lpstr>科技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  <vt:lpstr>德慧菩薩行誼  悟見講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v345</dc:creator>
  <cp:lastModifiedBy>悟見老兄</cp:lastModifiedBy>
  <cp:revision>165</cp:revision>
  <dcterms:created xsi:type="dcterms:W3CDTF">2014-02-15T05:50:45Z</dcterms:created>
  <dcterms:modified xsi:type="dcterms:W3CDTF">2017-05-28T08:20:01Z</dcterms:modified>
</cp:coreProperties>
</file>