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40" r:id="rId2"/>
    <p:sldId id="327" r:id="rId3"/>
    <p:sldId id="333" r:id="rId4"/>
    <p:sldId id="332" r:id="rId5"/>
    <p:sldId id="335" r:id="rId6"/>
    <p:sldId id="329" r:id="rId7"/>
    <p:sldId id="323" r:id="rId8"/>
    <p:sldId id="324" r:id="rId9"/>
    <p:sldId id="326" r:id="rId10"/>
    <p:sldId id="325" r:id="rId11"/>
    <p:sldId id="336" r:id="rId12"/>
    <p:sldId id="337" r:id="rId13"/>
    <p:sldId id="338" r:id="rId14"/>
    <p:sldId id="339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老母親頒十五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  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齋莊中正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循規蹈矩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責任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負起  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和藹  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棄聖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形相  手續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反面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公物  活潑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謹言慎行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71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齊莊中正化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這齊莊中正的態度、威儀來攝受別人、影響別人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這末後時期，你們要知道，講道已經沒用了，道也本來不是用講的，而是要用行的，如何行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用這光明的本性，表現端莊的行為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，讓自己的言行舉止合乎禮；心中潔淨無染，念頭不偏不邪，七情六慾不再起伏，這才是真正的齊莊中正啊！</a:t>
            </a:r>
          </a:p>
        </p:txBody>
      </p:sp>
    </p:spTree>
    <p:extLst>
      <p:ext uri="{BB962C8B-B14F-4D97-AF65-F5344CB8AC3E}">
        <p14:creationId xmlns:p14="http://schemas.microsoft.com/office/powerpoint/2010/main" val="11771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05978"/>
            <a:ext cx="946448" cy="4742036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八、用中道化度世人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齊整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群雄辦三期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莊嚴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規章選賢奇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主樞紐運三界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正道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矗立沖瑤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熙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浩然正氣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四海揚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充塞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天地大且剛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威風凜凜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扶世道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掃蕩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邪魔整瀾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上下中為主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中道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存之降左旁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不偏不倚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中庸理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立正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四海遍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八方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525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九、四威儀修道風範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四威儀：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從收身攝心做到行住坐臥都得體具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威儀。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走路的時候，猶如清風徐拂，自在安詳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坐時身體保持端正，不隨便東搖西擺、前彎後仰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睡覺時以右側臥姿睡覺，又稱為吉祥臥，能令身心安穩、夜無惡夢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站要有站相，挺立不輕浮、不搖擺或歪斜，就像松樹一般。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63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、以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齋戒規範自己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齋戒規範自己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，持齋戒殺，免造因果，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潔淨身心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，嚴省其行，無欲無邪，不偏不倚，無背理之事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者需內心齋而戒之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，不亂不患，形莊嚴而中正，誠於中形於外，認清真理，堅心定志，實地做去，不可受世俗之迷惑，迷真逐妄，輕易的動搖心志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無齋而不清，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人無莊而身不為，人無中而行偏倚，人無正而做事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顛倒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495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十一、齋戒是修身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之本</a:t>
            </a:r>
            <a:endParaRPr lang="en-US" altLang="zh-TW" sz="3600" u="sng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，亦可為世人修身之本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領導者，為人師表前賢者，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應當謹慎，心存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正理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，己立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立人，引導後學，能有正確的行持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為後學者的表率，如自己不能心正身修，怎能指導後學，如有偏差，後學追隨效法，一人墮下萬人落，豈無罪過纏身旁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凡修道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者一切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之心與行，必不離此齋莊中正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，方能步入聖道之基，基礎堅固，則修道有方矣。</a:t>
            </a:r>
          </a:p>
        </p:txBody>
      </p:sp>
    </p:spTree>
    <p:extLst>
      <p:ext uri="{BB962C8B-B14F-4D97-AF65-F5344CB8AC3E}">
        <p14:creationId xmlns:p14="http://schemas.microsoft.com/office/powerpoint/2010/main" val="6851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、仙佛的讚嘆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濟公活佛慈語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這十五條佛規本是成佛禮節，你們要細細體會，認真力行。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天主考慈語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 娘親頒懿旨，三曹都要遵守，並非只要求諸弟妹而已，此乃三曹共一理，天地皆收圓統合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不要小看十五條佛規，此乃成佛天梯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52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齊莊中正的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者齋也戒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嚴省其行謂之莊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中者唯之而不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不直不屈正義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齋：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齊者齋也戒自己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心靈的清淨，強調內德的培養遠離污染與誘惑，使內心世界得到無上淨化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60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齊莊中正的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解析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嚴省其行謂之莊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自己的舉手投足，語默動靜。誠於中，形於外，且懂得自我省察，而非外表儀容，服飾的光鮮亮麗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6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齊莊中正的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解析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中者唯之而不阿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不偏不倚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，本乎中道精神，懂得隨喜與讚嘆，而非諂媚與奉承，悟當下即是的道理，自然合中又適宜。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不直不屈正義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不邪曲，一正闢百邪，處處合道，是正氣的展揚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0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莊中正白話訓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什麼叫做齊莊中正啊？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是不是你來佛堂，衣服穿的整整齊齊，頭髮也梳理的整整齊齊，儀表端莊就叫做齊莊中正了嗎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這光明的本性，表現端莊的行為，讓自己言行舉止合乎禮，心中潔淨無染，念頭不偏不邪，七情六慾不再起伏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73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莊中正淨六根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你的心沒有清，心中仍然充滿慾望，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睛喜歡看好看的，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子喜歡聞好聞的，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巴希望吃好吃的，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朵喜歡聽好聽的，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想睡好床、穿好衣，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念也是喜歡想東想西，妄念叢生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這樣還能算是齊莊中正？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88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外表內德都要修</a:t>
            </a:r>
            <a:endParaRPr lang="en-US" altLang="zh-TW" sz="4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光修外表，不修內德，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讓眼耳鼻舌身意沾滿了灰塵，這時你衣著再乾淨，外表再端莊，都不能算是真正的齊莊中正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齊莊中正不止是頭髮整齊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，衣服端莊，外表莊嚴，而是要你內心莊重，眼耳鼻舌身意也全要莊重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換句話說，你能做到內心全無雜思雜念，莊重自持，那才是真正的齊莊中正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8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莊中正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如何齊莊中正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你們要如何的齊莊中正呢？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首先是不是要先正己才能正人呢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要想正己，是不是先要恢復自己光明的本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心，才能去感化別人，影響別人呢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你光明的本心恢復、顯現出來以後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，你還要守住這個禮，言語合乎道，行為有規矩，如此才能真實地影響道親、帶動道親。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046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3119</TotalTime>
  <Words>1154</Words>
  <Application>Microsoft Office PowerPoint</Application>
  <PresentationFormat>如螢幕大小 (16:9)</PresentationFormat>
  <Paragraphs>92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齊莊中正    悟見講</vt:lpstr>
      <vt:lpstr>齊莊中正    悟見講</vt:lpstr>
      <vt:lpstr>齊莊中正    悟見講</vt:lpstr>
      <vt:lpstr>齊莊中正    悟見講</vt:lpstr>
      <vt:lpstr>齊莊中正    悟見講</vt:lpstr>
      <vt:lpstr>齊莊中正    悟見講</vt:lpstr>
      <vt:lpstr>齊莊中正    悟見講</vt:lpstr>
      <vt:lpstr>齊莊中正    悟見講</vt:lpstr>
      <vt:lpstr>齊莊中正    悟見講</vt:lpstr>
      <vt:lpstr>齊莊中正    悟見講</vt:lpstr>
      <vt:lpstr>齊莊中正  悟見講</vt:lpstr>
      <vt:lpstr>齊莊中正    悟見講</vt:lpstr>
      <vt:lpstr>齊莊中正    悟見講</vt:lpstr>
      <vt:lpstr>齊莊中正   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460</cp:revision>
  <dcterms:created xsi:type="dcterms:W3CDTF">2014-02-15T05:50:45Z</dcterms:created>
  <dcterms:modified xsi:type="dcterms:W3CDTF">2018-10-19T10:17:36Z</dcterms:modified>
  <cp:contentStatus/>
</cp:coreProperties>
</file>