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308" r:id="rId13"/>
    <p:sldId id="29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風雨中的覺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見註曰：西元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2008/08/08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台灣南部發生八八水災，土石流造成多人被埋，之後，仙佛臨壇，批了這些訓文，以警世人。</a:t>
            </a:r>
          </a:p>
          <a:p>
            <a:pPr marL="36576" indent="0">
              <a:buNone/>
            </a:pPr>
            <a:r>
              <a:rPr lang="zh-TW" altLang="en-US" sz="37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一、天賜平安要感恩</a:t>
            </a:r>
          </a:p>
          <a:p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災難這麼多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，徒兒們有沒有省思？你們的責任何其重！若只顧自己平安，苦難眾生怎麼辦？大家都是兄弟姐妹。</a:t>
            </a: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你們今天能平安坐在這邊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，全沾了天恩師德浩瀚無邊，是不是能夠更發心愿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風雨中的覺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十、怵目驚心的慘狀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看到如此悲慘的災難，怕不怕？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當初南亞大海嘯、九二一地震、四川地震，誰也沒辦法體會生死無常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真正讓你們看到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，這怵目驚心的慘狀，才能體會生死無常，人生短暫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032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風雨中的覺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十一、時時抱道奉行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所有的劫難歷歷在目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，乃是要啟示賢士們，速速看破，修道行善，時時抱道奉行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不畏苦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、不畏難，勇往直前。 所以自我多反省，立了重聖輕凡。為何走這條路，還停停走走、懈怠不前？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2257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風雨中的覺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十二、莫要輕看這災劫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地府文武判官説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土石活埋神人泣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身首異處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屍滿地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魂魄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漂蕩無所依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陰陽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相隔難回去。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地府文判官説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莫要輕看這災劫，老天給你們一點啟示警惕。若還不知活著的好處，還不知做人的本分，你們盡做些壞勾當吧！地獄再一關一關受刑吧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425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風雨中的覺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十二、莫要輕看這災劫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府武判官説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所以奉勸在座的賢士們，善念、善心要抱守，否懂？莫要把這一場當成是兒戲，若不是道真、理真、天命真，有天命明師奉天承運</a:t>
            </a:r>
            <a:r>
              <a:rPr lang="zh-TW" altLang="en-US" sz="3600" dirty="0"/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吾們要臨壇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示現一番，亦是難也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053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風雨中的覺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二、水火劫煞已到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水火劫煞已到眼前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，眾生塗炭，末後天時、時局，一場場大小不斷災難降於凡間，徒兒們可有一點警覺性？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現在災難不是在你們身上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，下次就不見得，是否能真正擔起救劫的工作？ 現在是亂世，災劫多、時局差，徒兒們使命，是否有擔起？還是沉睡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329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風雨中的覺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三、化除災刼使命担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來開一場法會不容易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，善氣的凝聚，至少可以化解一些戾氣。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真正的救災，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是要救他們的靈性能脫輪迴之苦，身為白陽修士，要有認知，不是每天渾渾噩噩度過，對於週遭發生的事情，都要提高警覺，更要感恩惜福，是否能夠再跨出腳步、伸出你的手，感同身受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233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風雨中的覺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四、災劫來自人造業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你們凡人忙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，都忙自己的事；諸天仙佛忙著各處救災，非凡胎肉眼看得到。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理天裡的母娘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，每天都在流血淚，有多少皇兒迷昧無知？天災地變，皆是人為的造作，唯有從人心救起，世界才有另一番生機。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0857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風雨中的覺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五、救靈性的災難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現在災難那麼多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，諸天仙佛都在救災，救什麼樣的災難？救靈性的災難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若是靈性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，沒有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辦法從六道輪迴了脫，永遠都在輪轉。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6142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風雨中的覺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六、仙佛不忍災難生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災難的發生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，也不是仙佛忍心看到的，道很寶貴，知道的人太少了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要靠聽到道理的人、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求道的人，把道的好處宣揚出去，把儒風、聖賢大道，來代天宣化，每個人都有責任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896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風雨中的覺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七、救災難先救人心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救災難，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要先從救人心做起，老天降道，最大的目的，就是要救劫難。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所以末後了，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也算是災難難逃啊！它還是發生了，重要的是：徒兒們，能不能在這次大水災當中，有點省思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940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風雨中的覺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八、善力凝聚能化災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希望徒兒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，能夠發出你們的愿，好好跟隨點傳師、前賢來修道、辦道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要渡化親朋好友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，讓善的力量能夠凝聚，自然能化掉災劫的氣數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67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風雨中的覺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九、災劫遍佈各地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看看這人世間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，現今咱們，又要面臨一個考驗，什麼考驗？瘟疫遍行。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這瘟疫將要傳遍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，但還有多少人沒有吃素，吃素之人，慈悲心的流露，才是最重要的事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965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488</TotalTime>
  <Words>1041</Words>
  <Application>Microsoft Office PowerPoint</Application>
  <PresentationFormat>如螢幕大小 (16:9)</PresentationFormat>
  <Paragraphs>66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風雨中的覺思 悟見講</vt:lpstr>
      <vt:lpstr>風雨中的覺思 悟見講</vt:lpstr>
      <vt:lpstr>風雨中的覺思 悟見講</vt:lpstr>
      <vt:lpstr>風雨中的覺思 悟見講</vt:lpstr>
      <vt:lpstr>風雨中的覺思 悟見講</vt:lpstr>
      <vt:lpstr>風雨中的覺思 悟見講</vt:lpstr>
      <vt:lpstr>風雨中的覺思 悟見講</vt:lpstr>
      <vt:lpstr>風雨中的覺思 悟見講</vt:lpstr>
      <vt:lpstr>風雨中的覺思 悟見講</vt:lpstr>
      <vt:lpstr>風雨中的覺思 悟見講</vt:lpstr>
      <vt:lpstr>風雨中的覺思 悟見講</vt:lpstr>
      <vt:lpstr>風雨中的覺思 悟見講</vt:lpstr>
      <vt:lpstr>風雨中的覺思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208</cp:revision>
  <dcterms:created xsi:type="dcterms:W3CDTF">2014-02-15T05:50:45Z</dcterms:created>
  <dcterms:modified xsi:type="dcterms:W3CDTF">2017-10-08T08:38:17Z</dcterms:modified>
  <cp:contentStatus/>
</cp:coreProperties>
</file>