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7D55D0-453A-4891-94DE-81C0C3CDE46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4C3F1F-EA34-44AA-AF17-DB573F5E09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956376" y="267494"/>
            <a:ext cx="1062528" cy="4388644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4400" dirty="0" smtClean="0">
                <a:solidFill>
                  <a:srgbClr val="FF0000"/>
                </a:solidFill>
                <a:latin typeface="王漢宗顏楷體繁" pitchFamily="2" charset="-120"/>
                <a:ea typeface="王漢宗顏楷體繁" pitchFamily="2" charset="-120"/>
              </a:rPr>
              <a:t>靈性的故家鄉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539552" y="195486"/>
            <a:ext cx="7560840" cy="4752528"/>
          </a:xfrm>
        </p:spPr>
        <p:txBody>
          <a:bodyPr>
            <a:noAutofit/>
          </a:bodyPr>
          <a:lstStyle/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佛的法界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菩薩法界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緣覺法界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聲聞法界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氣天道法界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阿修羅道法界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人道法界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地獄道法界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畜生道法界</a:t>
            </a:r>
            <a:endParaRPr lang="en-US" altLang="zh-TW" sz="4400" dirty="0">
              <a:latin typeface="王漢宗顏楷體繁" pitchFamily="2" charset="-120"/>
              <a:ea typeface="王漢宗顏楷體繁" pitchFamily="2" charset="-120"/>
            </a:endParaRPr>
          </a:p>
          <a:p>
            <a:r>
              <a:rPr lang="zh-TW" altLang="en-US" sz="4400" dirty="0">
                <a:latin typeface="王漢宗顏楷體繁" pitchFamily="2" charset="-120"/>
                <a:ea typeface="王漢宗顏楷體繁" pitchFamily="2" charset="-120"/>
              </a:rPr>
              <a:t>餓鬼道法界</a:t>
            </a:r>
            <a:endParaRPr lang="zh-TW" altLang="en-US" sz="4400" dirty="0">
              <a:latin typeface="王漢宗顏楷體繁" pitchFamily="2" charset="-120"/>
              <a:ea typeface="王漢宗顏楷體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00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</TotalTime>
  <Words>36</Words>
  <Application>Microsoft Office PowerPoint</Application>
  <PresentationFormat>如螢幕大小 (16:9)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地鐵</vt:lpstr>
      <vt:lpstr>  靈性的故家鄉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天到神   天道的神明</dc:title>
  <dc:creator>v345</dc:creator>
  <cp:lastModifiedBy>v345</cp:lastModifiedBy>
  <cp:revision>7</cp:revision>
  <dcterms:created xsi:type="dcterms:W3CDTF">2014-02-11T12:30:16Z</dcterms:created>
  <dcterms:modified xsi:type="dcterms:W3CDTF">2014-02-12T04:57:13Z</dcterms:modified>
</cp:coreProperties>
</file>