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56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7" r:id="rId12"/>
    <p:sldId id="271" r:id="rId13"/>
    <p:sldId id="269" r:id="rId14"/>
    <p:sldId id="26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靈性的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印證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224820"/>
            <a:ext cx="8064896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ea typeface="全真細隸書" panose="02010609000101010101" pitchFamily="49" charset="-120"/>
              </a:rPr>
              <a:t>一、三位博士論鬼神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300" dirty="0" smtClean="0">
                <a:ea typeface="全真細隸書" panose="02010609000101010101" pitchFamily="49" charset="-120"/>
              </a:rPr>
              <a:t>這個故事摘錄自：修道故事小品集</a:t>
            </a:r>
            <a:endParaRPr lang="en-US" altLang="zh-TW" sz="3300" dirty="0" smtClean="0">
              <a:ea typeface="全真細隸書" panose="02010609000101010101" pitchFamily="49" charset="-120"/>
            </a:endParaRPr>
          </a:p>
          <a:p>
            <a:r>
              <a:rPr lang="zh-TW" altLang="en-US" sz="3300" dirty="0" smtClean="0">
                <a:ea typeface="全真細隸書" panose="02010609000101010101" pitchFamily="49" charset="-120"/>
              </a:rPr>
              <a:t>世界</a:t>
            </a:r>
            <a:r>
              <a:rPr lang="zh-TW" altLang="en-US" sz="3300" dirty="0">
                <a:ea typeface="全真細隸書" panose="02010609000101010101" pitchFamily="49" charset="-120"/>
              </a:rPr>
              <a:t>上到底有沒有鬼神，眾說紛紜，於是在某個地方，開了一個辯論會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。</a:t>
            </a:r>
            <a:endParaRPr lang="en-US" altLang="zh-TW" sz="3300" dirty="0" smtClean="0">
              <a:ea typeface="全真細隸書" panose="02010609000101010101" pitchFamily="49" charset="-120"/>
            </a:endParaRPr>
          </a:p>
          <a:p>
            <a:r>
              <a:rPr lang="zh-TW" altLang="en-US" sz="3300" dirty="0">
                <a:ea typeface="全真細隸書" panose="02010609000101010101" pitchFamily="49" charset="-120"/>
              </a:rPr>
              <a:t>第一位上台的是天文學博士，當他舉了許多無神理由以後，便大聲說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：我</a:t>
            </a:r>
            <a:r>
              <a:rPr lang="zh-TW" altLang="en-US" sz="3300" dirty="0">
                <a:ea typeface="全真細隸書" panose="02010609000101010101" pitchFamily="49" charset="-120"/>
              </a:rPr>
              <a:t>用望遠鏡觀察宇宙達二十年之久，可是從沒有看過神，所以神一定是沒有的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。說</a:t>
            </a:r>
            <a:r>
              <a:rPr lang="zh-TW" altLang="en-US" sz="3300" dirty="0">
                <a:ea typeface="全真細隸書" panose="02010609000101010101" pitchFamily="49" charset="-120"/>
              </a:rPr>
              <a:t>完博得大家的如雷掌聲。</a:t>
            </a:r>
            <a:endParaRPr lang="zh-TW" altLang="en-US" sz="33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8479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靈性的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印證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ea typeface="全真細隸書" panose="02010609000101010101" pitchFamily="49" charset="-120"/>
              </a:rPr>
              <a:t>七、老子的靈性說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老子說：谷</a:t>
            </a:r>
            <a:r>
              <a:rPr lang="zh-TW" altLang="en-US" sz="4000" dirty="0">
                <a:ea typeface="全真細隸書" panose="02010609000101010101" pitchFamily="49" charset="-120"/>
              </a:rPr>
              <a:t>神不死，是謂玄牝。玄牝之門，是謂天地根。綿綿若存，用之不勤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老子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說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： </a:t>
            </a:r>
            <a:r>
              <a:rPr lang="zh-TW" altLang="en-US" sz="4000" dirty="0">
                <a:ea typeface="全真細隸書" panose="02010609000101010101" pitchFamily="49" charset="-120"/>
              </a:rPr>
              <a:t>大道無形，生育天地。大道無情，運行日月。 大道無名，長養萬物。吾不知其名，強名曰道。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1092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靈性的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印證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ea typeface="全真細隸書" panose="02010609000101010101" pitchFamily="49" charset="-120"/>
              </a:rPr>
              <a:t>八、儒家的靈性說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中庸：天命</a:t>
            </a:r>
            <a:r>
              <a:rPr lang="zh-TW" altLang="en-US" sz="3600" dirty="0">
                <a:ea typeface="全真細隸書" panose="02010609000101010101" pitchFamily="49" charset="-120"/>
              </a:rPr>
              <a:t>之謂性，率性之謂道，修道之謂教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孔子五十問禮於老子，孔子得道之後，讚嘆的說：朝聞道夕死可矣！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這個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禮就是道，就是我們的天性，所以恐老夫子說「五十知天命」，就是說五十歲時求道，為自己的靈性，找到回理天的路。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1247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靈性的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印證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ea typeface="全真細隸書" panose="02010609000101010101" pitchFamily="49" charset="-120"/>
              </a:rPr>
              <a:t>九、上帝的獨生子是靈性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聖經約翰福音上說：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神</a:t>
            </a:r>
            <a:r>
              <a:rPr lang="zh-TW" altLang="en-US" sz="3600" dirty="0">
                <a:ea typeface="全真細隸書" panose="02010609000101010101" pitchFamily="49" charset="-120"/>
              </a:rPr>
              <a:t>愛世人，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甚至將他</a:t>
            </a:r>
            <a:r>
              <a:rPr lang="zh-TW" altLang="en-US" sz="3600" dirty="0">
                <a:ea typeface="全真細隸書" panose="02010609000101010101" pitchFamily="49" charset="-120"/>
              </a:rPr>
              <a:t>的獨生子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，賜給叫信他的人，不至滅亡</a:t>
            </a:r>
            <a:r>
              <a:rPr lang="zh-TW" altLang="en-US" sz="3600" dirty="0">
                <a:ea typeface="全真細隸書" panose="02010609000101010101" pitchFamily="49" charset="-120"/>
              </a:rPr>
              <a:t>，反得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永生。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註解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：獨生子，就是靈性，靈性是不生不死的，只要找到永生的路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—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求道，就可以超脫生死輪迴。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7115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靈性的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印證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ea typeface="全真細隸書" panose="02010609000101010101" pitchFamily="49" charset="-120"/>
              </a:rPr>
              <a:t>十、</a:t>
            </a:r>
            <a:r>
              <a:rPr lang="zh-TW" altLang="en-US" sz="3600" dirty="0">
                <a:ea typeface="全真細隸書" panose="02010609000101010101" pitchFamily="49" charset="-120"/>
              </a:rPr>
              <a:t>回教的靈性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說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古蘭經第二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章：</a:t>
            </a:r>
            <a:r>
              <a:rPr lang="zh-TW" altLang="en-US" sz="3600" dirty="0">
                <a:ea typeface="全真細隸書" panose="02010609000101010101" pitchFamily="49" charset="-120"/>
              </a:rPr>
              <a:t>阿立甫，倆目、密目，這是其中毫無疑義的經典，引導一般戒慎的人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古蘭經第三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章：</a:t>
            </a:r>
            <a:r>
              <a:rPr lang="zh-TW" altLang="en-US" sz="3600" dirty="0">
                <a:ea typeface="全真細隸書" panose="02010609000101010101" pitchFamily="49" charset="-120"/>
              </a:rPr>
              <a:t>阿立甫，倆目，密目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。註解：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阿里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夫：指靈性。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兩目密目：是指靈性所居之處</a:t>
            </a:r>
            <a:r>
              <a:rPr lang="zh-TW" altLang="en-US" sz="3600" dirty="0">
                <a:ea typeface="全真細隸書" panose="02010609000101010101" pitchFamily="49" charset="-120"/>
              </a:rPr>
              <a:t>回回之地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，也就是回天園之地。天園是無極理天。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2662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靈性的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印證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ea typeface="全真細隸書" panose="02010609000101010101" pitchFamily="49" charset="-120"/>
              </a:rPr>
              <a:t>十一、結論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各宗教的聖人都證明有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靈性。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各宗教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聖人，也印證要拜明師求道，靈性才能回無極理天。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無極理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天在個宗教的名稱是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儒家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：稱為理天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道家：稱為無極天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佛家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：稱涅槃天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基督教：稱為天國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回教：稱為天園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430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靈性的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印證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第二位是醫學博士，在講完許多人類絕無靈魂之理由後，又說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：我</a:t>
            </a:r>
            <a:r>
              <a:rPr lang="zh-TW" altLang="en-US" sz="3600" dirty="0">
                <a:ea typeface="全真細隸書" panose="02010609000101010101" pitchFamily="49" charset="-120"/>
              </a:rPr>
              <a:t>曾解剖人的屍體百具以上，細察各部，從未發現靈魂寄托在何處。在心臟嗎？在腦部嗎？還是在血液呢？我都加以解剖化驗過，但都沒見到，所以靈魂一定是沒有的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台下</a:t>
            </a:r>
            <a:r>
              <a:rPr lang="zh-TW" altLang="en-US" sz="3600" dirty="0">
                <a:ea typeface="全真細隸書" panose="02010609000101010101" pitchFamily="49" charset="-120"/>
              </a:rPr>
              <a:t>此時又是一陣的掌聲響起。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靈性的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印證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第三位女博士是倫理學家，她說人死如燈滅，一了百了，絕無天堂地獄，更無永生審判之事，遍讀古今中外名著，皆沒有此項之記載。說完亦博得熱烈掌聲。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902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靈性的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印證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ea typeface="全真細隸書" panose="02010609000101010101" pitchFamily="49" charset="-120"/>
              </a:rPr>
              <a:t>二、智慧阿婆論鬼神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一</a:t>
            </a:r>
            <a:r>
              <a:rPr lang="zh-TW" altLang="en-US" sz="3600" dirty="0">
                <a:ea typeface="全真細隸書" panose="02010609000101010101" pitchFamily="49" charset="-120"/>
              </a:rPr>
              <a:t>位鄉下老太婆，走上台來，向第一位博士問道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：你</a:t>
            </a:r>
            <a:r>
              <a:rPr lang="zh-TW" altLang="en-US" sz="3600" dirty="0">
                <a:ea typeface="全真細隸書" panose="02010609000101010101" pitchFamily="49" charset="-120"/>
              </a:rPr>
              <a:t>用望遠鏡望了二十年，你望見風嗎？它是什麼形狀呢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？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博士：用</a:t>
            </a:r>
            <a:r>
              <a:rPr lang="zh-TW" altLang="en-US" sz="3600" dirty="0">
                <a:ea typeface="全真細隸書" panose="02010609000101010101" pitchFamily="49" charset="-120"/>
              </a:rPr>
              <a:t>望遠鏡如何能看得見呢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？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阿婆：世界</a:t>
            </a:r>
            <a:r>
              <a:rPr lang="zh-TW" altLang="en-US" sz="3600" dirty="0">
                <a:ea typeface="全真細隸書" panose="02010609000101010101" pitchFamily="49" charset="-120"/>
              </a:rPr>
              <a:t>上有沒有風，你用望遠鏡看不到，但不能說世上就沒有風呀！連風就看不見，何況是神呢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？博士</a:t>
            </a:r>
            <a:r>
              <a:rPr lang="zh-TW" altLang="en-US" sz="3600" dirty="0">
                <a:ea typeface="全真細隸書" panose="02010609000101010101" pitchFamily="49" charset="-120"/>
              </a:rPr>
              <a:t>聽完，為之語塞。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3345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靈性的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印證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阿婆，此時</a:t>
            </a:r>
            <a:r>
              <a:rPr lang="zh-TW" altLang="en-US" sz="3600" dirty="0">
                <a:ea typeface="全真細隸書" panose="02010609000101010101" pitchFamily="49" charset="-120"/>
              </a:rPr>
              <a:t>轉向第二位博士，問道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：你</a:t>
            </a:r>
            <a:r>
              <a:rPr lang="zh-TW" altLang="en-US" sz="3600" dirty="0">
                <a:ea typeface="全真細隸書" panose="02010609000101010101" pitchFamily="49" charset="-120"/>
              </a:rPr>
              <a:t>愛不愛你太太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？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博士：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愛</a:t>
            </a:r>
            <a:r>
              <a:rPr lang="zh-TW" altLang="en-US" sz="3600" dirty="0">
                <a:ea typeface="全真細隸書" panose="02010609000101010101" pitchFamily="49" charset="-120"/>
              </a:rPr>
              <a:t>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！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阿婆：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那</a:t>
            </a:r>
            <a:r>
              <a:rPr lang="zh-TW" altLang="en-US" sz="3600" dirty="0">
                <a:ea typeface="全真細隸書" panose="02010609000101010101" pitchFamily="49" charset="-120"/>
              </a:rPr>
              <a:t>請你把解剖人體的刀給我用用，我要把你的肚皮剖開看看，看你愛你太太那個</a:t>
            </a:r>
            <a:r>
              <a:rPr lang="en-US" altLang="zh-TW" sz="3600" dirty="0">
                <a:latin typeface="+mj-ea"/>
                <a:ea typeface="+mj-ea"/>
              </a:rPr>
              <a:t>『</a:t>
            </a:r>
            <a:r>
              <a:rPr lang="zh-TW" altLang="en-US" sz="3600" dirty="0">
                <a:ea typeface="全真細隸書" panose="02010609000101010101" pitchFamily="49" charset="-120"/>
              </a:rPr>
              <a:t>愛</a:t>
            </a:r>
            <a:r>
              <a:rPr lang="en-US" altLang="zh-TW" sz="3600" dirty="0">
                <a:latin typeface="+mj-ea"/>
                <a:ea typeface="+mj-ea"/>
              </a:rPr>
              <a:t>』</a:t>
            </a:r>
            <a:r>
              <a:rPr lang="zh-TW" altLang="en-US" sz="3600" dirty="0">
                <a:ea typeface="全真細隸書" panose="02010609000101010101" pitchFamily="49" charset="-120"/>
              </a:rPr>
              <a:t>到底在那個部位？在肝裡呢？在胃裡呢？還是在腸子裡呢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？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說畢大家哄堂大笑，就不再相信三位博士的話了。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38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靈性的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印證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ea typeface="全真細隸書" panose="02010609000101010101" pitchFamily="49" charset="-120"/>
              </a:rPr>
              <a:t>三、不信靈性的原因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活佛</a:t>
            </a:r>
            <a:r>
              <a:rPr lang="zh-TW" altLang="en-US" sz="4000" dirty="0">
                <a:ea typeface="全真細隸書" panose="02010609000101010101" pitchFamily="49" charset="-120"/>
              </a:rPr>
              <a:t>師尊慈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示</a:t>
            </a:r>
            <a:r>
              <a:rPr lang="zh-TW" altLang="en-US" sz="4000" dirty="0">
                <a:ea typeface="全真細隸書" panose="02010609000101010101" pitchFamily="49" charset="-120"/>
              </a:rPr>
              <a:t/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人之所以不能吸收真理與至言，有五項原因─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─</a:t>
            </a:r>
            <a:r>
              <a:rPr lang="zh-TW" altLang="en-US" sz="4000" dirty="0">
                <a:ea typeface="全真細隸書" panose="02010609000101010101" pitchFamily="49" charset="-120"/>
              </a:rPr>
              <a:t/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 smtClean="0">
                <a:ea typeface="全真細隸書" panose="02010609000101010101" pitchFamily="49" charset="-120"/>
              </a:rPr>
              <a:t>心</a:t>
            </a:r>
            <a:r>
              <a:rPr lang="zh-TW" altLang="en-US" sz="4000" dirty="0">
                <a:ea typeface="全真細隸書" panose="02010609000101010101" pitchFamily="49" charset="-120"/>
              </a:rPr>
              <a:t>存芥蒂。</a:t>
            </a:r>
            <a:r>
              <a:rPr lang="zh-TW" altLang="en-US" sz="4000" dirty="0">
                <a:ea typeface="全真細隸書" panose="02010609000101010101" pitchFamily="49" charset="-120"/>
              </a:rPr>
              <a:t/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 smtClean="0">
                <a:ea typeface="全真細隸書" panose="02010609000101010101" pitchFamily="49" charset="-120"/>
              </a:rPr>
              <a:t>心</a:t>
            </a:r>
            <a:r>
              <a:rPr lang="zh-TW" altLang="en-US" sz="4000" dirty="0">
                <a:ea typeface="全真細隸書" panose="02010609000101010101" pitchFamily="49" charset="-120"/>
              </a:rPr>
              <a:t>存懷疑。</a:t>
            </a:r>
            <a:r>
              <a:rPr lang="zh-TW" altLang="en-US" sz="4000" dirty="0">
                <a:ea typeface="全真細隸書" panose="02010609000101010101" pitchFamily="49" charset="-120"/>
              </a:rPr>
              <a:t/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 smtClean="0">
                <a:ea typeface="全真細隸書" panose="02010609000101010101" pitchFamily="49" charset="-120"/>
              </a:rPr>
              <a:t>心</a:t>
            </a:r>
            <a:r>
              <a:rPr lang="zh-TW" altLang="en-US" sz="4000" dirty="0">
                <a:ea typeface="全真細隸書" panose="02010609000101010101" pitchFamily="49" charset="-120"/>
              </a:rPr>
              <a:t>存憤怒。</a:t>
            </a:r>
            <a:r>
              <a:rPr lang="zh-TW" altLang="en-US" sz="4000" dirty="0">
                <a:ea typeface="全真細隸書" panose="02010609000101010101" pitchFamily="49" charset="-120"/>
              </a:rPr>
              <a:t/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 smtClean="0">
                <a:ea typeface="全真細隸書" panose="02010609000101010101" pitchFamily="49" charset="-120"/>
              </a:rPr>
              <a:t>心</a:t>
            </a:r>
            <a:r>
              <a:rPr lang="zh-TW" altLang="en-US" sz="4000" dirty="0">
                <a:ea typeface="全真細隸書" panose="02010609000101010101" pitchFamily="49" charset="-120"/>
              </a:rPr>
              <a:t>存牽掛。</a:t>
            </a:r>
            <a:r>
              <a:rPr lang="zh-TW" altLang="en-US" sz="4000" dirty="0">
                <a:ea typeface="全真細隸書" panose="02010609000101010101" pitchFamily="49" charset="-120"/>
              </a:rPr>
              <a:t/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 smtClean="0">
                <a:ea typeface="全真細隸書" panose="02010609000101010101" pitchFamily="49" charset="-120"/>
              </a:rPr>
              <a:t>心</a:t>
            </a:r>
            <a:r>
              <a:rPr lang="zh-TW" altLang="en-US" sz="4000" dirty="0">
                <a:ea typeface="全真細隸書" panose="02010609000101010101" pitchFamily="49" charset="-120"/>
              </a:rPr>
              <a:t>存自滿。</a:t>
            </a:r>
            <a:endParaRPr lang="en-US" altLang="zh-TW" sz="40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8879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靈性的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印證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ea typeface="全真細隸書" panose="02010609000101010101" pitchFamily="49" charset="-120"/>
              </a:rPr>
              <a:t>四、惠能大師的自性說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五祖弘忍大師在傳法給</a:t>
            </a:r>
            <a:r>
              <a:rPr lang="zh-TW" altLang="en-US" sz="4000" dirty="0">
                <a:ea typeface="全真細隸書" panose="02010609000101010101" pitchFamily="49" charset="-120"/>
              </a:rPr>
              <a:t>六祖惠能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大師時說：應無所住而生其心</a:t>
            </a:r>
            <a:r>
              <a:rPr lang="zh-TW" altLang="en-US" sz="4000" dirty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惠能言下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大悟，讚嘆的說：何</a:t>
            </a:r>
            <a:r>
              <a:rPr lang="zh-TW" altLang="en-US" sz="4000" dirty="0">
                <a:ea typeface="全真細隸書" panose="02010609000101010101" pitchFamily="49" charset="-120"/>
              </a:rPr>
              <a:t>期自性本自清淨！何期自性本不生滅！何期自性本無動搖！何期自性能生萬法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！</a:t>
            </a:r>
            <a:endParaRPr lang="en-US" altLang="zh-TW" sz="40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5689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靈性的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印證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ea typeface="全真細隸書" panose="02010609000101010101" pitchFamily="49" charset="-120"/>
              </a:rPr>
              <a:t>五、有佛性才能成佛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六祖去拜見五祖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祖</a:t>
            </a:r>
            <a:r>
              <a:rPr lang="zh-TW" altLang="en-US" sz="3900" dirty="0">
                <a:ea typeface="全真細隸書" panose="02010609000101010101" pitchFamily="49" charset="-120"/>
              </a:rPr>
              <a:t>問曰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：汝</a:t>
            </a:r>
            <a:r>
              <a:rPr lang="zh-TW" altLang="en-US" sz="3900" dirty="0">
                <a:ea typeface="全真細隸書" panose="02010609000101010101" pitchFamily="49" charset="-120"/>
              </a:rPr>
              <a:t>何方人。欲求何物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？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惠</a:t>
            </a:r>
            <a:r>
              <a:rPr lang="zh-TW" altLang="en-US" sz="3900" dirty="0">
                <a:ea typeface="全真細隸書" panose="02010609000101010101" pitchFamily="49" charset="-120"/>
              </a:rPr>
              <a:t>能對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曰</a:t>
            </a:r>
            <a:r>
              <a:rPr lang="zh-TW" altLang="en-US" sz="3900" dirty="0">
                <a:ea typeface="全真細隸書" panose="02010609000101010101" pitchFamily="49" charset="-120"/>
              </a:rPr>
              <a:t>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弟子</a:t>
            </a:r>
            <a:r>
              <a:rPr lang="zh-TW" altLang="en-US" sz="3900" dirty="0">
                <a:ea typeface="全真細隸書" panose="02010609000101010101" pitchFamily="49" charset="-120"/>
              </a:rPr>
              <a:t>是嶺南新州百姓，遠來禮師，惟求作佛，不求餘物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。</a:t>
            </a:r>
            <a:endParaRPr lang="zh-TW" altLang="en-US" sz="3900" dirty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祖</a:t>
            </a:r>
            <a:r>
              <a:rPr lang="zh-TW" altLang="en-US" sz="3900" dirty="0">
                <a:ea typeface="全真細隸書" panose="02010609000101010101" pitchFamily="49" charset="-120"/>
              </a:rPr>
              <a:t>言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：汝</a:t>
            </a:r>
            <a:r>
              <a:rPr lang="zh-TW" altLang="en-US" sz="3900" dirty="0">
                <a:ea typeface="全真細隸書" panose="02010609000101010101" pitchFamily="49" charset="-120"/>
              </a:rPr>
              <a:t>是嶺南人，又是獦獠，若為堪作佛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？</a:t>
            </a:r>
            <a:endParaRPr lang="zh-TW" altLang="en-US" sz="3900" dirty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ea typeface="全真細隸書" panose="02010609000101010101" pitchFamily="49" charset="-120"/>
              </a:rPr>
              <a:t>惠</a:t>
            </a:r>
            <a:r>
              <a:rPr lang="zh-TW" altLang="en-US" sz="3900" dirty="0">
                <a:ea typeface="全真細隸書" panose="02010609000101010101" pitchFamily="49" charset="-120"/>
              </a:rPr>
              <a:t>能曰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：人</a:t>
            </a:r>
            <a:r>
              <a:rPr lang="zh-TW" altLang="en-US" sz="3900" dirty="0">
                <a:ea typeface="全真細隸書" panose="02010609000101010101" pitchFamily="49" charset="-120"/>
              </a:rPr>
              <a:t>雖有南北，佛性本無南北；獦獠身與和尚不同，佛性有何差利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？</a:t>
            </a:r>
            <a:endParaRPr lang="zh-TW" altLang="en-US" sz="3900" dirty="0">
              <a:ea typeface="全真細隸書" panose="02010609000101010101" pitchFamily="49" charset="-120"/>
            </a:endParaRPr>
          </a:p>
          <a:p>
            <a:endParaRPr lang="en-US" altLang="zh-TW" sz="39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3256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靈性的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印證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ea typeface="全真細隸書" panose="02010609000101010101" pitchFamily="49" charset="-120"/>
              </a:rPr>
              <a:t>六、佛陀的佛性說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佛陀在燃燈佛所，經燃燈佛授記後，非常讚嘆著說：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奇</a:t>
            </a:r>
            <a:r>
              <a:rPr lang="zh-TW" altLang="en-US" sz="3600" dirty="0">
                <a:ea typeface="全真細隸書" panose="02010609000101010101" pitchFamily="49" charset="-120"/>
              </a:rPr>
              <a:t>哉奇哉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ea typeface="全真細隸書" panose="02010609000101010101" pitchFamily="49" charset="-120"/>
              </a:rPr>
              <a:t>大地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眾生</a:t>
            </a:r>
            <a:r>
              <a:rPr lang="zh-TW" altLang="en-US" sz="3600" dirty="0">
                <a:ea typeface="全真細隸書" panose="02010609000101010101" pitchFamily="49" charset="-120"/>
              </a:rPr>
              <a:t>，皆具如來智慧德相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，只因</a:t>
            </a:r>
            <a:r>
              <a:rPr lang="zh-TW" altLang="en-US" sz="3600" dirty="0">
                <a:ea typeface="全真細隸書" panose="02010609000101010101" pitchFamily="49" charset="-120"/>
              </a:rPr>
              <a:t>執著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妄想，而不能</a:t>
            </a:r>
            <a:r>
              <a:rPr lang="zh-TW" altLang="en-US" sz="3600" dirty="0">
                <a:ea typeface="全真細隸書" panose="02010609000101010101" pitchFamily="49" charset="-120"/>
              </a:rPr>
              <a:t>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得。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註解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：如來智慧德相，就是靈性、佛性。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06417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330</TotalTime>
  <Words>1000</Words>
  <Application>Microsoft Office PowerPoint</Application>
  <PresentationFormat>如螢幕大小 (16:9)</PresentationFormat>
  <Paragraphs>68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Franklin Gothic Book</vt:lpstr>
      <vt:lpstr>全真細隸書</vt:lpstr>
      <vt:lpstr>微軟正黑體</vt:lpstr>
      <vt:lpstr>Arial</vt:lpstr>
      <vt:lpstr>Wingdings 2</vt:lpstr>
      <vt:lpstr>科技</vt:lpstr>
      <vt:lpstr>靈性的印證    悟見講                  </vt:lpstr>
      <vt:lpstr>靈性的印證    悟見講                  </vt:lpstr>
      <vt:lpstr>靈性的印證    悟見講                  </vt:lpstr>
      <vt:lpstr>靈性的印證    悟見講                  </vt:lpstr>
      <vt:lpstr>靈性的印證    悟見講                  </vt:lpstr>
      <vt:lpstr>靈性的印證    悟見講                  </vt:lpstr>
      <vt:lpstr>靈性的印證    悟見講                  </vt:lpstr>
      <vt:lpstr>靈性的印證    悟見講                  </vt:lpstr>
      <vt:lpstr>靈性的印證    悟見講                  </vt:lpstr>
      <vt:lpstr>靈性的印證    悟見講                  </vt:lpstr>
      <vt:lpstr>靈性的印證    悟見講                  </vt:lpstr>
      <vt:lpstr>靈性的印證    悟見講                  </vt:lpstr>
      <vt:lpstr>靈性的印證    悟見講                  </vt:lpstr>
      <vt:lpstr>靈性的印證  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109</cp:revision>
  <dcterms:created xsi:type="dcterms:W3CDTF">2014-02-15T05:50:45Z</dcterms:created>
  <dcterms:modified xsi:type="dcterms:W3CDTF">2016-05-31T06:31:18Z</dcterms:modified>
</cp:coreProperties>
</file>