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312" r:id="rId3"/>
    <p:sldId id="298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9" r:id="rId17"/>
    <p:sldId id="297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大仙：十五條佛規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離大仙說：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「不要小看這十五條佛規，它是非常好的天梯，照著去行，成佛有餘。」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九、莫著形相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著形相，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就是不要執著外在的形相，而被它蒙住了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一切有形有相的東西，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它不都是究竟的真實，並且終歸幻滅無常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「凡所有相，皆是虛妄，若見諸相非相，即見如來。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139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十、手續必清</a:t>
            </a: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古書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說：「佛家一文錢，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大似須彌山，欺心不實報，披毛戴角還。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的錢本是眾生的血汗錢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，縱然它很小，也是他們誠心佈施而來的，而當它成佛家的錢時，就像 須彌山一樣的那麼高、那麼大了。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佛堂裡，人家行功的東西、錢財，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一定要一一交代清楚，不可馬虎，如此才是手續必清。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640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十一、出告反面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是出去、離開，告是告訴、稟報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，反是返回、回來，面是當面回覆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，乃是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提醒修道人，對人要盡忠，對事當盡責，並且上上下下，尊卑有序，出入有禮，如此事事出告反面，圓滿交代，人倫大道，方為無虧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盡心修道辦道的人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，方可以說是真正明白出告反面深義的人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8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十二、不亂系統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亂是不可以紊亂，系是繩索，代表一條金線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統是統領萬物的大道真宗，也就是人人身上的自性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的「不亂系統」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，它真的涵義是指每一個修道人，不可以偏離正道，一切要以自性當家作主，不可誤入左道旁門，這才是真正的不亂系統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3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十三、愛惜公物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是指公家的物品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，好比佛堂的東西，它是屬於公家的、佛家的，要好好的愛護它、珍惜它，並且善用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它。好好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地發揮它的作用、價值，這就叫作愛惜公物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佛堂裡的人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，要好好的對待每一個人，並且相親相愛，互助互勉，才是真正的愛惜公物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53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十四、活潑應事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的佛規就是道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，它是活的，不是死的，它本來就是隨著外在的因緣的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變化，而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永守中道、生生不息的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人也要有活潑玲瓏的心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，不要墨守成規，一成不變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50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十五、謹言慎行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說：「言者心之音，行者心之影。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言語可以表達出一個人內心的心聲，而行為可以反應出一個人內在的心影。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7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3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、尊敬仙佛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說「即心即佛」「心即是佛」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，真正的佛到底在那裡呢？佛本來就在你們的心中啊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所做的一切內不離自性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，外不悖佛行，一切合乎天理，一切不違背良心，就是真正的尊敬仙佛啊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41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二、遵前提後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的遵前提後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，就是要效聖法賢，尊敬有道的人向他學習，並且要低心下氣、幫助眾生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每一個跟你有緣的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能得到應有的提攜、幫助，而真實的超凡入聖、跳出輪迴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8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三、齊莊中正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莊重，眼耳鼻舌身意也全要莊重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，做到內心全無雜思雜念，莊重自持，才是真正的齊莊中正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光明的本性，表現端莊的行為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，讓自己的言行舉止合乎禮，心中潔淨無染，念頭不偏不邪，七情六欲不再起伏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60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四、循規蹈矩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循規，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就是照應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守的佛規去做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；所謂蹈矩，就是每個人能夠素位而行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站在自己的崗位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踏踏實實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的去走，就叫循規蹈矩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758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五、責任負起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責任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，什麼是責任？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就是職責、任務，也就是我們每一個應該盡心的本份、事務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都能盡心盡力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，代天宣化，效聖法賢，正己成人；把道的尊貴在自己身上顯現出來，並運用在日常生活中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自己良心安坦、無愧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，讓家人歡喜、感恩，讓社會平安、和諧，讓人類幸福、快樂，讓九六原胎佛子都能回復自性，就是責任負起！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3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六、重聖輕凡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辦事，不論是辦佛事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、聖事，或是辦一切事，若能以大體為主，眾生為重，這就是重聖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的，如果以個人的事情為主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，小我為重，這就是重凡，所以凡是一切以利益眾生為主的事，都是聖事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465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七、謙恭和藹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說：「謙，亨，君子有終。」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就是說以謙和的態度來做事，則事情容易做得通，故有亨通之象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謙和的風度是從心性修養來的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，不是勉強做得出來的，也唯有君子有能夠自始至終謙虛和藹而不傲慢別人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82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鍾離大仙講佛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48659" y="126326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八、勿棄聖訓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鍾離大仙說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訓者，聖人所垂示的書訓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，也可以指一切記載聖理的文字，換句話說，就是聖賢仙佛所說的話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訓是如此的尊貴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，深深地去體會其中真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義，並且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身體力行，所謂的「勿棄」，就是不可以拋棄，不可以輕視，不可以不照著去做。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9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1195</Words>
  <Application>Microsoft Office PowerPoint</Application>
  <PresentationFormat>如螢幕大小 (16:9)</PresentationFormat>
  <Paragraphs>86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鍾離大仙講佛規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287</cp:revision>
  <dcterms:created xsi:type="dcterms:W3CDTF">2014-02-15T05:50:45Z</dcterms:created>
  <dcterms:modified xsi:type="dcterms:W3CDTF">2018-09-07T07:01:23Z</dcterms:modified>
  <cp:contentStatus/>
</cp:coreProperties>
</file>