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B1159A5C-6BAC-442D-8F9E-63178BCD5B8F}"/>
    <pc:docChg chg="custSel addSld modSld">
      <pc:chgData name="老兄 悟見" userId="d3c841b5715e98f1" providerId="LiveId" clId="{B1159A5C-6BAC-442D-8F9E-63178BCD5B8F}" dt="2021-09-21T05:31:50.614" v="44" actId="207"/>
      <pc:docMkLst>
        <pc:docMk/>
      </pc:docMkLst>
      <pc:sldChg chg="modSp mod">
        <pc:chgData name="老兄 悟見" userId="d3c841b5715e98f1" providerId="LiveId" clId="{B1159A5C-6BAC-442D-8F9E-63178BCD5B8F}" dt="2021-09-21T05:29:38.427" v="26" actId="207"/>
        <pc:sldMkLst>
          <pc:docMk/>
          <pc:sldMk cId="2451051432" sldId="345"/>
        </pc:sldMkLst>
        <pc:spChg chg="mod">
          <ac:chgData name="老兄 悟見" userId="d3c841b5715e98f1" providerId="LiveId" clId="{B1159A5C-6BAC-442D-8F9E-63178BCD5B8F}" dt="2021-09-21T05:29:38.427" v="26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B1159A5C-6BAC-442D-8F9E-63178BCD5B8F}" dt="2021-09-21T05:30:05.708" v="31" actId="207"/>
        <pc:sldMkLst>
          <pc:docMk/>
          <pc:sldMk cId="1604482299" sldId="346"/>
        </pc:sldMkLst>
        <pc:spChg chg="mod">
          <ac:chgData name="老兄 悟見" userId="d3c841b5715e98f1" providerId="LiveId" clId="{B1159A5C-6BAC-442D-8F9E-63178BCD5B8F}" dt="2021-09-21T05:30:05.708" v="31" actId="207"/>
          <ac:spMkLst>
            <pc:docMk/>
            <pc:sldMk cId="1604482299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B1159A5C-6BAC-442D-8F9E-63178BCD5B8F}" dt="2021-09-21T05:30:34.439" v="35" actId="207"/>
        <pc:sldMkLst>
          <pc:docMk/>
          <pc:sldMk cId="3008874460" sldId="347"/>
        </pc:sldMkLst>
        <pc:spChg chg="mod">
          <ac:chgData name="老兄 悟見" userId="d3c841b5715e98f1" providerId="LiveId" clId="{B1159A5C-6BAC-442D-8F9E-63178BCD5B8F}" dt="2021-09-21T05:30:34.439" v="35" actId="207"/>
          <ac:spMkLst>
            <pc:docMk/>
            <pc:sldMk cId="3008874460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B1159A5C-6BAC-442D-8F9E-63178BCD5B8F}" dt="2021-09-21T05:31:50.614" v="44" actId="207"/>
        <pc:sldMkLst>
          <pc:docMk/>
          <pc:sldMk cId="1323897926" sldId="348"/>
        </pc:sldMkLst>
        <pc:spChg chg="mod">
          <ac:chgData name="老兄 悟見" userId="d3c841b5715e98f1" providerId="LiveId" clId="{B1159A5C-6BAC-442D-8F9E-63178BCD5B8F}" dt="2021-09-21T05:31:50.614" v="44" actId="207"/>
          <ac:spMkLst>
            <pc:docMk/>
            <pc:sldMk cId="1323897926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B1159A5C-6BAC-442D-8F9E-63178BCD5B8F}" dt="2021-09-21T05:31:02.780" v="39" actId="207"/>
        <pc:sldMkLst>
          <pc:docMk/>
          <pc:sldMk cId="518300788" sldId="349"/>
        </pc:sldMkLst>
        <pc:spChg chg="mod">
          <ac:chgData name="老兄 悟見" userId="d3c841b5715e98f1" providerId="LiveId" clId="{B1159A5C-6BAC-442D-8F9E-63178BCD5B8F}" dt="2021-09-21T05:31:02.780" v="39" actId="207"/>
          <ac:spMkLst>
            <pc:docMk/>
            <pc:sldMk cId="518300788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銀河星系有神嗎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一、銀河星系皆有神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嫦娥聖女説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吾亦居廣寒宮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，吾在理天廣寒宮，乃是處理文書之職務。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廣寒宮居於北天之西方，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現今之科學發達，有太空船登入月球，但是能否定有嫦娥之說嗎？銀河星系有諸天仙佛，豈是凡夫俗子，凡胎肉眼可看得到？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銀河星系有神嗎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二、嫦娥仙女的慈悲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嫦娥聖女説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現今坤道應運，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例如：南海古佛、何仙姑、麻姑等，昔日苦修苦煉，為的就是救渡蒼生，諸天仙佛犧牲，為的就是不忍眾生，在苦海之中沈淪受苦。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吾也悲憫世間蒼生在世間受苦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，至今已六萬餘年之久，「吾常至　母前祈求眾生皆能早日脫離苦海，不再沈淪」。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4482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銀河星系有神嗎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三、修道要道法自然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嫦娥聖女説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賢士修道，要將般若智慧拿出來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，聽講經說法乃是要聽真理，那賢士要如何明辨？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水若澄淨，自性必光明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；水若沙石混濁，自性必污濁；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水清自能月現，這乃是自然之理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要道法自然，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水若清澈，水不必求月，月也不必印水，水自然清澈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887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銀河星系有神嗎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四、自性光明回理天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嫦娥聖女説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菩薩如明月，眾生如水面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，爾等要時時清垢自己的心田，莫要讓心田含垢。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人以和為貴，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凡事學習忍辱之精神，賢士自性當早日修得光明，才能早日奔月來回天。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8300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銀河星系有神嗎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五、心光明即是理天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嫦娥聖女説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「菩薩清涼月，常遊畢竟空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，眾生心垢淨，菩薩影現中。」水若清澈無染，月自然照現，自性必然光明，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若是爾等在世間上，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繼續造罪、造下許多罪過錯，即是平添自性污濁。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389792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3056</TotalTime>
  <Words>433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銀河星系有神嗎 悟見講</vt:lpstr>
      <vt:lpstr>銀河星系有神嗎 悟見講</vt:lpstr>
      <vt:lpstr>銀河星系有神嗎 悟見講</vt:lpstr>
      <vt:lpstr>銀河星系有神嗎 悟見講</vt:lpstr>
      <vt:lpstr>銀河星系有神嗎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2021-09-21T05:31:53Z</dcterms:modified>
  <cp:contentStatus/>
</cp:coreProperties>
</file>