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58" r:id="rId3"/>
    <p:sldId id="264" r:id="rId4"/>
    <p:sldId id="269" r:id="rId5"/>
    <p:sldId id="265" r:id="rId6"/>
    <p:sldId id="271" r:id="rId7"/>
    <p:sldId id="263" r:id="rId8"/>
    <p:sldId id="262" r:id="rId9"/>
    <p:sldId id="270" r:id="rId10"/>
    <p:sldId id="272" r:id="rId11"/>
    <p:sldId id="273" r:id="rId12"/>
    <p:sldId id="26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一、性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理題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釋十七題課文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訓常有金雞三唱之說，是怎樣講法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為五行之一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，而位於西方，故曰西方庚辛金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者酉也，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酉為十二時辰之一，而仍位於西，故日出於卯，而沒於酉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，換言之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，就是日出於東，而沒於西，可見金雞兩字即是西方之變象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屬金，金色為白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，所以白陽天盤，則為金公祖師應運執掌。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唱者，必至三期末劫，而有三次降世，唱道傳法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，道始明顯，故有金雞三唱，大道明顯之說。所以金雞三唱之時，即是道劫齊降，大道宏顯之時也。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06192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十、金雞三唱第一唱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第一唱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路祖歸空後一年，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十五年三月初三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日，藉山西楊春齡竅到山東濟寧顯化，借竅百日，不進食物，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口吐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金公妙典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彌勒救苦真經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，雙手寫梅花篆字：「風吹竹葉龍舞爪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，雨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打荷花鳳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點頭」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，在一百天內顯化頗多，也成就了當時許多的前輩、前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賢們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，時傳為「金雞初唱」。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8644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十一、金雞三唱第二唱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十八年，又藉河南杜玉坤竅於山東顯化卅日，度化成全顯化無數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「金雞二唱」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，待至金雞三唱，則老祖顯露，大道普行，天下太平。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0445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金雞三唱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第三唱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目前大道尚未完全普化，雖傳萬國九州，但時機尚未成熟，待普化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地方。人間淨土實現。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老祖師會再來應世，讓萬法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齊歸一，歸向道的清靜本體，即天下太平，世界大同，此為金雞三唱的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92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二、彌勒佛已是現在佛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陽期彌勒佛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掌天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佛聖號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又尊稱為金公祖師。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大寶積經：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爾時世尊即伸右手，以摩彌勒菩薩摩訶薩頭頂說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，我咐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囑你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，將來末世後五百歲，正法滅時，汝當守護佛法僧寶，不要使它斷絕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三、彌勒佛的過去世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彌勒意解為慈也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．彌勒的名字叫阿逸多，譯成中文即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「慈無能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三佛之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燈佛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、釋迦牟尼佛、彌勒佛。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彌勒佛累劫以來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修慈心三昧，不食眾生肉，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故名慈氏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慈心三昧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即專心致力於慈心，觀想一切眾生普遍蒙受喜樂。去除妄念雜慮，遠離瞋恚怨憎的念頭。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8352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四、彌勒佛的修行特色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彌勒佛的修行特色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：「不修禪定，不斷煩惱。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發願在世間常行布施，給人慈悲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，重視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持戒，內觀智慧，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小乘人一樣只求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彌勒佛的洪誓大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：化娑婆世界為蓮花邦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3335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五、布袋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和尚是彌勒佛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彌勒佛化身為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「布袋和尚」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長得矮胖，肚子奇大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，且行為怪異，天要下雨的時候便預先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穿濕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布鞋，天晴時則穿木屐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竹杖挑著大布袋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在街上化緣，凡所需的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用品都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裝於布袋內，因為出門經常布袋不離身，所以人稱「布袋和尚」。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3057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布袋和尚將歸空時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說：                          彌勒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                      分身千百億                    時時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時人                       時人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被世人信仰為彌勒佛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的化身。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9100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七、讚頌彌勒佛的詩偈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彌勒佛的寺廟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，常有對聯寫著：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大肚能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卻人間多少事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笑口常開笑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盡天下古金愁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相圖的佛偈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天下                        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愁一指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                     歡顏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                     個個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542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、金雞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唱之說由來</a:t>
            </a:r>
            <a:endParaRPr lang="zh-TW" altLang="en-US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末後一著的時刻，因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眾生迷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昧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，造罪如山，上天降劫，收煞惡人。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老母不忍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玉石俱焚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，命老祖師掌天盤，辦理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有此因緣，老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祖師本著救世救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人之心懷，屢次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現身說法，點醒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迷津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彌勒佛於是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化身路祖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三期末劫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，祖師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有三次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獻身，唱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道傳心法。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5557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金雞三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、彌勒佛示現路祖中一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為第十七代祖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金公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祖師，姓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路名中一，山東濟寧人，生於西元一八四八年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農曆四月二十四日。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喪父母，少年孤苦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，長大從軍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，後蒙仙佛指引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訪清虛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祖師求道，將多年積蓄紋銀一百兩獻出，就在劉祖處修道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打柴作飯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，苦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修苦鍊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。後祖師於西元一九０五年農曆三月十五日，奉天命掌白陽天盤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，普渡眾生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。至民國十四年（一九二五年）農曆二月初二日歸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8524152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897</TotalTime>
  <Words>881</Words>
  <Application>Microsoft Office PowerPoint</Application>
  <PresentationFormat>如螢幕大小 (16:9)</PresentationFormat>
  <Paragraphs>222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  <vt:lpstr> 金雞三唱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171</cp:revision>
  <dcterms:created xsi:type="dcterms:W3CDTF">2014-02-15T05:50:45Z</dcterms:created>
  <dcterms:modified xsi:type="dcterms:W3CDTF">2016-06-30T01:06:23Z</dcterms:modified>
</cp:coreProperties>
</file>