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7" r:id="rId4"/>
    <p:sldId id="269" r:id="rId5"/>
    <p:sldId id="268" r:id="rId6"/>
    <p:sldId id="266" r:id="rId7"/>
    <p:sldId id="263" r:id="rId8"/>
    <p:sldId id="265" r:id="rId9"/>
    <p:sldId id="264" r:id="rId10"/>
    <p:sldId id="260" r:id="rId11"/>
    <p:sldId id="261" r:id="rId12"/>
    <p:sldId id="272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一、性理題釋第一題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道的真意  課文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元始，渾然一團，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渾渾噩噩，實無一物，無聲無臭，至虛至神，道祖曰：「無名天地之始」，即象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，有名萬物之母，即象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無名，強名曰「道」。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大道無形，強以圈形之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五、不求道無法超生例一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廣欽老和尚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，一生苦行，一心念佛，無懼虎獸，人稱伏虎師；弟子，多達數千。圓寂火化後得舍利子一百餘顆。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結緣時曰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明師難遇未受點                    在世苦修超生難                  只得在氣天修煉                 口誦心惟佛號念                未能登堂入室觀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43591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</a:t>
            </a: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求道無法超生</a:t>
            </a: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例二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印光法師，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淨宗高僧，教人念佛唸經，求生極樂，遺著百餘萬言，弟子二十餘萬，歸空後留下舍利數千粒。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結緣訓曰：</a:t>
            </a:r>
            <a:endParaRPr lang="en-US" altLang="zh-TW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只因為未得道理天難返　雖行善只落個氣天大仙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恨從前盲修煉不明真道　不明曉真淨土即是玄關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吾所行紅陽法已成過去　終日裡唸經篇六道脫難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想起吾在世上未求真道　失悞了此良緣悔恨萬般　　到如今雖知曉天道寶貴　無色身想求道實在困難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61206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七、結論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皇母訓子十誡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天道闡發聖脈傳                      敕令弓長辦收圓                              若還不求明師渡                     歷劫千生身難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翻</a:t>
            </a:r>
            <a:endParaRPr lang="en-US" altLang="zh-TW" sz="39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師一指，能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死，天道是多麼的殊勝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！既然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已知天道的殊勝，務必早修早超生。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釋迦牟尼佛說：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人生百歲，未得聞生死法，則不若一日得聞此法。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孔子說：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朝聞道夕死可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矣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9502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圈者一之靜象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，虛理一團，道之全體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者圈之動象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，一本散於萬殊，道之達用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圈」動「一」生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，「一」縮為「點」，「點」伸為「一」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、一、點，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實為動、靜、伸、縮，變化無窮；　</a:t>
            </a:r>
            <a:endParaRPr lang="en-US" altLang="zh-TW" sz="40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2459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放之則彌六合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曰「一」，卷之退藏於密曰「點」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而無外，小而無內，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無所不貫，無所不包，彌綸天地，包羅萬象，真空妙有，萬靈之主宰也。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8479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天謂理，在人謂性；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理者萬物統體之性。性者物物各具之理。人人有而不知其有，知此者大化神聖，迷此者墬入鬼關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「讀破千經萬典，不如（明師）一點」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點統四端而兼萬善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：側隱之心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之端也，羞惡之心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之端也，是非之心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之端也，辭讓之心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之端也。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註：萬善之心信之本也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3070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智　┼　禮　</a:t>
            </a: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仁義禮智，其中有信。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孔子曰：「人而無信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其可也。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寫為「丨」，橫寫為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「一」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體用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並行，即為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 十」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數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┼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緯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79287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玩索其味無窮。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「大道無形，生育天地。大道無情，運行日月。大道無名，長養萬物。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有天地，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道先立其體。既有天地，道能廣其用。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96936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、道就是老母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認母歸根：認母才能歸根，求道才能認母。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皇母訓子十誡：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惟道獨尊母獨尊                       生尅制化老身分                  三界十方母為主                   養育聖凡一靈根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老母創造天地萬物：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道德經「道生一、一生二、二生三、三生萬物。」</a:t>
            </a:r>
            <a:endParaRPr lang="en-US" altLang="zh-TW" sz="36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70469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三、道是我們的天性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道在天為天理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，在地為地理，在人為性理。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就是本性、天性、佛性、靈性。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四端而兼萬善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：側隱之心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              羞惡之心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            辭讓之心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            是非之心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              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善之心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之本也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50409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回天的一條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欲求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了死，先求了生，欲求了生，必先超生，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若遇明師，直指大道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地府抽名，天堂掛號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，則脫閻君，不落無常之手。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經書云：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點破玄關竅                    閻王不來叫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府抽了名                         天榜掛上號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一指能超三界外                    一點能脫十閻羅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4059847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794</TotalTime>
  <Words>924</Words>
  <Application>Microsoft Office PowerPoint</Application>
  <PresentationFormat>如螢幕大小 (16:9)</PresentationFormat>
  <Paragraphs>221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道的真意 悟見講                  </vt:lpstr>
      <vt:lpstr> 道的真意  悟見講                  </vt:lpstr>
      <vt:lpstr> 道的真意  悟見講                  </vt:lpstr>
      <vt:lpstr> 道的真意  悟見講                  </vt:lpstr>
      <vt:lpstr> 道的真意  悟見講                  </vt:lpstr>
      <vt:lpstr> 道的真意  悟見講                  </vt:lpstr>
      <vt:lpstr> 道的真意  悟見講                  </vt:lpstr>
      <vt:lpstr> 道的真意  悟見講                  </vt:lpstr>
      <vt:lpstr> 道的真意  悟見講                  </vt:lpstr>
      <vt:lpstr> 道的真意  悟見講                  </vt:lpstr>
      <vt:lpstr> 道的真意  悟見講                  </vt:lpstr>
      <vt:lpstr> 道的真意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153</cp:revision>
  <dcterms:created xsi:type="dcterms:W3CDTF">2014-02-15T05:50:45Z</dcterms:created>
  <dcterms:modified xsi:type="dcterms:W3CDTF">2016-07-01T01:51:25Z</dcterms:modified>
</cp:coreProperties>
</file>