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E2039412-EE56-4D12-B779-E7D31608B813}"/>
    <pc:docChg chg="custSel addSld modSld">
      <pc:chgData name="老兄 悟見" userId="d3c841b5715e98f1" providerId="LiveId" clId="{E2039412-EE56-4D12-B779-E7D31608B813}" dt="2021-10-21T08:08:00.604" v="31" actId="207"/>
      <pc:docMkLst>
        <pc:docMk/>
      </pc:docMkLst>
      <pc:sldChg chg="modSp mod">
        <pc:chgData name="老兄 悟見" userId="d3c841b5715e98f1" providerId="LiveId" clId="{E2039412-EE56-4D12-B779-E7D31608B813}" dt="2021-10-21T08:06:40.753" v="18" actId="207"/>
        <pc:sldMkLst>
          <pc:docMk/>
          <pc:sldMk cId="2451051432" sldId="345"/>
        </pc:sldMkLst>
        <pc:spChg chg="mod">
          <ac:chgData name="老兄 悟見" userId="d3c841b5715e98f1" providerId="LiveId" clId="{E2039412-EE56-4D12-B779-E7D31608B813}" dt="2021-10-21T08:06:40.753" v="1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E2039412-EE56-4D12-B779-E7D31608B813}" dt="2021-10-21T08:07:09.278" v="23" actId="207"/>
        <pc:sldMkLst>
          <pc:docMk/>
          <pc:sldMk cId="635725875" sldId="346"/>
        </pc:sldMkLst>
        <pc:spChg chg="mod">
          <ac:chgData name="老兄 悟見" userId="d3c841b5715e98f1" providerId="LiveId" clId="{E2039412-EE56-4D12-B779-E7D31608B813}" dt="2021-10-21T08:07:09.278" v="23" actId="207"/>
          <ac:spMkLst>
            <pc:docMk/>
            <pc:sldMk cId="635725875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E2039412-EE56-4D12-B779-E7D31608B813}" dt="2021-10-21T08:07:36.704" v="27" actId="207"/>
        <pc:sldMkLst>
          <pc:docMk/>
          <pc:sldMk cId="2365606654" sldId="347"/>
        </pc:sldMkLst>
        <pc:spChg chg="mod">
          <ac:chgData name="老兄 悟見" userId="d3c841b5715e98f1" providerId="LiveId" clId="{E2039412-EE56-4D12-B779-E7D31608B813}" dt="2021-10-21T08:07:36.704" v="27" actId="207"/>
          <ac:spMkLst>
            <pc:docMk/>
            <pc:sldMk cId="236560665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E2039412-EE56-4D12-B779-E7D31608B813}" dt="2021-10-21T08:08:00.604" v="31" actId="207"/>
        <pc:sldMkLst>
          <pc:docMk/>
          <pc:sldMk cId="3869816676" sldId="348"/>
        </pc:sldMkLst>
        <pc:spChg chg="mod">
          <ac:chgData name="老兄 悟見" userId="d3c841b5715e98f1" providerId="LiveId" clId="{E2039412-EE56-4D12-B779-E7D31608B813}" dt="2021-10-21T08:08:00.604" v="31" actId="207"/>
          <ac:spMkLst>
            <pc:docMk/>
            <pc:sldMk cId="3869816676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00892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道可道非常道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一、文以載道不是道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文以載道，天不能言，地不能語，唯有靠人弘道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，但一切語言文字，皆是「教化」，不是「真道」，所以老子說：「道可道，非常道」，便是此意。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00892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道可道非常道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二、道是回理天的路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道在天為天理，在地為地理，在人為性理（本性）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，而人要回歸道，與道同在，必藉由「天命明師一指」，才能回歸道，才能返回靈性故家鄉「無極理天」，</a:t>
            </a:r>
            <a:endParaRPr lang="en-US" altLang="zh-TW" sz="360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所以「明師一指才是道」，而當代天命明師是「濟公活佛」。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572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00892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道可道非常道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三、明師一指才是道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闡揚宇宙道，如離明師一指，則離道甚遠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，身上雖有道（本性），但不知道，迷昧本性，不經明師指授（開天門玄關），即不知「生從何處來？死從何處去？」，這條生死覺路不知，則永墮輪迴，永失真道。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故要與道同在，超脫生死輪迴，必須求道（明師一指即是求道）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，語言文字，是教化不是道，所以是暫時的工具。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65606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00892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道可道非常道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四、千經萬典印証道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所以說「千經萬典，不如明師一指奌。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」，經云「不經明師指，永在輪迴受」，即是此意。</a:t>
            </a:r>
          </a:p>
          <a:p>
            <a:pPr algn="l"/>
            <a:r>
              <a:rPr lang="zh-TW" altLang="en-US" sz="360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望世人勿執著文字教化，早日拜天命明師「濟公活佛」求真道</a:t>
            </a:r>
            <a:r>
              <a:rPr lang="zh-TW" altLang="en-US" sz="360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，打開身上的玄關竅（靈性生死之門），才能回無極理天，成仙做佛，永脫輪迴，這才是真道。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698166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3064</TotalTime>
  <Words>407</Words>
  <Application>Microsoft Office PowerPoint</Application>
  <PresentationFormat>如螢幕大小 (16:9)</PresentationFormat>
  <Paragraphs>15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道可道非常道 悟見講</vt:lpstr>
      <vt:lpstr>道可道非常道 悟見講</vt:lpstr>
      <vt:lpstr>道可道非常道 悟見講</vt:lpstr>
      <vt:lpstr>道可道非常道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2021-10-21T08:08:02Z</dcterms:modified>
  <cp:contentStatus/>
</cp:coreProperties>
</file>