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7" r:id="rId3"/>
    <p:sldId id="264" r:id="rId4"/>
    <p:sldId id="269" r:id="rId5"/>
    <p:sldId id="263" r:id="rId6"/>
    <p:sldId id="270" r:id="rId7"/>
    <p:sldId id="262" r:id="rId8"/>
    <p:sldId id="272" r:id="rId9"/>
    <p:sldId id="273" r:id="rId10"/>
    <p:sldId id="268" r:id="rId11"/>
    <p:sldId id="27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一、道之宗旨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，禮神明，愛國忠事，敦品崇禮，孝父母，重師尊，信朋友，和鄉鄰，改惡向善，講明五倫八德，闡發五教聖人之奧旨，恪遵四維綱常之古禮，洗心滌慮，借假修真，恢復本性之自然，啟發良知良能之至善，己立立人，己達達人，挽世界為清平，化人心為良善，冀世界為大同。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十、聖人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都勸人求道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我們要讓靈性超脫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生死輪迴，一定要拜明師求道，打開身上通往無極理天的門：玄關竅，這樣就可以超脫輪迴，這是成佛的不二之法。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各教聖人都是這麼說的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孔子：至善寶地                     老子：玄牝之門                    佛陀：正法眼藏　　　　　　　　　　　　　耶穌：十字架　　　　　　　　　　　　　　　　　　　穆聖：回回之地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求道除了自己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能超脫生死輪迴 ，九玄七祖也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沾光而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zh-TW" altLang="en-US" sz="3200" dirty="0"/>
              <a:t> 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753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十一、道的目標大同世界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世界為大同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禮運大同篇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之行也，天下為公，選賢與能，講信修睦，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不獨親其親，不獨子其子，使老有所終，壯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有所用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，幼有所長，鰥寡孤獨廢疾者，皆有所養，男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，女有歸，貨惡其棄於地也，不必藏於己，力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不出於身也，不必為己，是故謀閉而不興，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盜竊亂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賊而不作，故外戶而不閉，是謂大同。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884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二、我們的道是真道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我們常說「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道真理真天命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真」，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所得的道，是性理真傳，求道當下即「天榜掛號，地府除名」，而且一世修一世成，道是很殊勝的。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性理真傳包含了三方面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道統真傳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（道真）：就是有歷代的祖師，領著老母的天命，傳道。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心法真傳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（理真）：明師傳道，直指人心，見性成佛。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天命真傳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（天命真）：一代明師，領著老母的天命，才能傳道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700" dirty="0"/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3447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、道是天人合一的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天地，禮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神明」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敬天地</a:t>
            </a:r>
            <a:r>
              <a:rPr lang="en-US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以感恩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心，敬重天地，效法天地，報答天恩師德。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感恩上天降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，賜我及九玄七祖超脫生死，感謝師尊師母大德，傳道之恩。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</a:t>
            </a:r>
            <a:r>
              <a:rPr lang="en-US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禮拜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母及諸天仙佛。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7791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恩師德報不盡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感謝天恩：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大開普渡雨霖甘露，天生萬物以養生民，天賦人類靈明妙性：天降至道原人歸根。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恩浩德沐，擔罪為徒。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遵荷天命渡三曹，師承恩澤濟英豪。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春暉廣佈，擔過為徒；自囚餘生，頂劫救世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/>
              <a:t> 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3942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、盡人道以達天道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「愛國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忠事，敦品崇禮，孝父母，重師尊，信朋友，和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鄉鄰。」、「講明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八德」、「恪遵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四維綱常之古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五倫：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君臣、父子、夫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婦、兄弟、朋友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孝悌忠信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禮義廉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四維：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禮義廉恥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三綱：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敬臣忠、夫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父慈子孝。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五常：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仁義禮智信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endParaRPr lang="en-US" altLang="zh-TW" sz="40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381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孝道要盡大大孝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對天上老母盡孝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：天上天老母是生我們靈性之母，我們要對老母盡孝，第一步，就是要求道，求道才能認母歸根，求道後要修道辦道，渡化眾生，這樣才算是對無極老母盡大大孝。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對人間父母盡孝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：父母在世時，除了奉養父母，體貼親心之外，就要帶父母親來求道，父母親不在世時，要超拔父母，讓父母親靈性解脫輪迴之苦，這就是對父母進大大孝。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149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、道是要內修德行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品崇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禮」、「改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善」、「洗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慮」、「借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假修真，恢復本性之自然，啟發良知良能之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至善」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大學之道，在明明德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親民，在止於至善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能與眾生諸樂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能拔眾生諸苦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能結攝善緣。                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無我相、人相、眾生相、壽者相，而佈施救濟眾生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579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八、道是要外建功德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立立人，己達達人，挽世界為清平，化人心為良善，冀世界為大同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無至德，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至道不凝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焉」。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德者，得也，行功即立德也。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要行濟人利物之事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，要有拯災救世之心，要遵三教聖人之訓，竭力躬行實踐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化惡為善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愚為賢，則為眞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492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宗旨先天解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、道是要代天宣化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道之宗旨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：「闡發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五教聖人之奧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旨」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中貫一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萬法歸一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修心煉性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元守一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洗心移性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默禱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堅心定性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清真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492055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505</TotalTime>
  <Words>1061</Words>
  <Application>Microsoft Office PowerPoint</Application>
  <PresentationFormat>如螢幕大小 (16:9)</PresentationFormat>
  <Paragraphs>189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  <vt:lpstr>道之宗旨先天解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194</cp:revision>
  <dcterms:created xsi:type="dcterms:W3CDTF">2014-02-15T05:50:45Z</dcterms:created>
  <dcterms:modified xsi:type="dcterms:W3CDTF">2016-08-20T02:06:26Z</dcterms:modified>
</cp:coreProperties>
</file>