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6" r:id="rId4"/>
    <p:sldId id="305" r:id="rId5"/>
    <p:sldId id="308" r:id="rId6"/>
    <p:sldId id="307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、辦聖事就是仙佛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我們辦的是聖賢仙佛的事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，普渡眾生。你普渡眾生，你就是仙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做工的就是工人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：你做生意的就是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生意人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做好事的就是好人，馬上就是，並不是修道修多少年才是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十、道是人倫有秩序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聖人說：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親親之殺，尊賢之等。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家庭一定有等級，爸爸有做爸爸的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道理；兒子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有做兒子的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道理，夫婦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有做夫婦的道理，這才算一個家庭，上下和睦。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現在講男女平權、自由平等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，爺爺、孫子、兒子也講平等平權 ，這不是變成禽獸了嗎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6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十一、年輕人在墮落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年輕人念書全講男女平權、自由平等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。報紙上登了，去年一年離婚約有二萬多人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女孩子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，隨便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生下一個孩子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三萬五千多人。這樣人全變成禽獸了，這世界怎麼好呢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1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十二、道宗旨萬教歸一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所以老天大開普渡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，把我們有緣的救出來，將來劫數過去，彌勒佛出世平收萬教，萬教歸一，世界才能好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道的宗旨就是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萬教歸一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2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十三、守住愿可回理天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你們全是立了愿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，全都行過功，我們得守住自己的愿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老師說了多少次，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老天大開普渡，把我們有緣的人全要救出來，你得道了，你守住你的愿，保險你脫離這末劫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887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二、得一指點叫得道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我們得這一指點叫做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自古以來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，有那麼一句話：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讀破千經萬典，不如明師一指點。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我們得這一點，大部份全都不注意。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釋迦牟尼說得明白：自性是佛，身外無道。廟裡頭拜佛，拜的是假相，沒受這一指點就不知道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2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三、千經証明這一點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我們得這一點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，拿萬教的經典來印證，不會錯的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是錯的。就沒人相信了，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說了不靈驗，誰還相信呢？這些全都是證據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1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四、道是有利無害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道的宗旨在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，人心全都正了，世界就全都好了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進步造機關槍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、火箭，要把人類消滅！科學進步，有利有害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道德有利無害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，人人按著道德去做，世界全都太平了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72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五、現在人自私自利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老天大開普渡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叫我們明白做人的道理。人不是禽獸，人是萬物之靈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有做人的道理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。看看現在的社會，全是自私自利，沒有公德心，所以顯得世界不平安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1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六、道是來救好人的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老天降道的原因，跟著災劫一起來，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災劫要毀壞世界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惡人；道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要救的是善男信女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47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七、辦道救人是仙佛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現在我們是辦道，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辦道就是修道。好比你渡人上佛堂求道，那兩小時你心裡頭高高興興，就希望他得道，什麼事情全忘掉了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那兩小時，你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就是仙佛，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沒有私心、偏見。渡過人的都知道，沒渡過人的就不知道了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5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八、我們是活佛弟子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知道：天時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要是看外表，什麼也沒有！我們老師也是個普通人，你看我不是個普通人嗎？我有什麼能力？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現在大道普傳各國，證明天命明師不假，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我們全是師兄師弟，全是濟公活佛的弟子，所以不能分彼此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5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辦道救人是仙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九、聖業自己去創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各人創各人的事業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，家庭也是一樣的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業也是你自己去創，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你的命得你自己去救，講明白些，仙佛救不了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1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953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  <vt:lpstr>辦道救人是仙佛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257</cp:revision>
  <dcterms:created xsi:type="dcterms:W3CDTF">2014-02-15T05:50:45Z</dcterms:created>
  <dcterms:modified xsi:type="dcterms:W3CDTF">2018-02-09T06:27:07Z</dcterms:modified>
  <cp:contentStatus/>
</cp:coreProperties>
</file>