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2" r:id="rId4"/>
    <p:sldId id="301" r:id="rId5"/>
    <p:sldId id="300" r:id="rId6"/>
    <p:sldId id="299" r:id="rId7"/>
    <p:sldId id="303" r:id="rId8"/>
    <p:sldId id="304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、夜睹明星是開悟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佛陀在菩提樹下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，夜睹明星，當下開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金剛經佛陀說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燃燈佛與我授記，作是言：汝於來世當得作佛，號釋迦牟尼。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讚嘆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奇哉！奇哉！大地眾生，皆具如來智慧德相，只因執著妄想，不能證得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二、破顏微笑是開悟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，佛陀拈花示眾，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當時，人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百萬，不知其意，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唯有迦葉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尊者，破顏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微笑，於是將「正法眼藏」傳給迦葉尊者。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釋迦牟尼佛付囑曰：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吾有正法眼藏，涅槃妙心，實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相無相，微妙法門，不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立文字，教外別傳，付囑摩訶迦葉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24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三、曾子的唯是開悟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論語里仁篇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參乎！吾道一以貫之。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子出，門人問曰：何謂也？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：夫子之道，忠恕而已矣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4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四、如是我聞是開悟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哉！善哉！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須菩提！如汝所說，如來善護念諸菩薩，善付囑諸菩薩。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汝今諦聽，當為汝說。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善男子、善女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人，發阿耨多羅三藐三菩提心，應如是住，如是降伏其心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138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五、應無所住是開悟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惠能即會祖意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，三鼓入室；祖以袈裟遮圍，不令人見，為說金剛經。至「應無所住而生其心」，惠能言下大悟，一切萬法，不離自性。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遂啟祖言：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「何期自性，本自清淨；何期自性，本不生滅；何期自性，本自具足；何期自性，本無動搖；何期自性，能生萬法。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43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六、明師一指是開悟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一著昔未言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人在此訴一番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夫識得返鄉道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生來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死去見當前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2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六、明師一指是開悟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道點道詞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今得此一著，跳出苦海淵，飛身來上岸，即得登雲船，一指中央會，萬八得超然。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坤道點道詞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你今得一指，飄飄在天堂，無有生和死，終日煉神光；林中授一點，知主保無恙。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5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談談百樣的開悟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菩提的讚嘆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 須菩提説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，聞說是經，深解義趣，涕淚悲泣，而白佛言：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希有！世尊。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佛說如是甚深經典，我從昔來，所得慧眼，未曾得聞如是之經。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世尊！若復有人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，得聞是經，信心清淨，即生實相。當知是人，成就第一希有功德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1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談談百樣的開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求天道即能開悟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開經偈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無上甚深微妙法，百千萬劫難遭遇，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我今見聞得受持，願解如來真實意。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明師一指才是真開悟</a:t>
            </a:r>
          </a:p>
        </p:txBody>
      </p:sp>
    </p:spTree>
    <p:extLst>
      <p:ext uri="{BB962C8B-B14F-4D97-AF65-F5344CB8AC3E}">
        <p14:creationId xmlns:p14="http://schemas.microsoft.com/office/powerpoint/2010/main" val="158936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691</Words>
  <Application>Microsoft Office PowerPoint</Application>
  <PresentationFormat>如螢幕大小 (16:9)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談談百樣的開悟 悟見講</vt:lpstr>
      <vt:lpstr>談談百樣的開悟 悟見講</vt:lpstr>
      <vt:lpstr>談談百樣的開悟 悟見講</vt:lpstr>
      <vt:lpstr>談談百樣的開悟 悟見講</vt:lpstr>
      <vt:lpstr>談談百樣的開悟 悟見講</vt:lpstr>
      <vt:lpstr>談談百樣的開悟 悟見講</vt:lpstr>
      <vt:lpstr>談談百樣的開悟 悟見講</vt:lpstr>
      <vt:lpstr>談談百樣的開悟 悟見講</vt:lpstr>
      <vt:lpstr>談談百樣的開悟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219</cp:revision>
  <dcterms:created xsi:type="dcterms:W3CDTF">2014-02-15T05:50:45Z</dcterms:created>
  <dcterms:modified xsi:type="dcterms:W3CDTF">2017-10-24T06:28:24Z</dcterms:modified>
  <cp:contentStatus/>
</cp:coreProperties>
</file>