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8" r:id="rId3"/>
    <p:sldId id="301" r:id="rId4"/>
    <p:sldId id="296" r:id="rId5"/>
    <p:sldId id="300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的修道兩字，徒是否真正的契入日常生活之中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的修道位居越高越涵養包容心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的修道是改變自己而不是別人。</a:t>
            </a:r>
            <a:r>
              <a:rPr lang="zh-TW" altLang="en-US" sz="65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63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的修道是合群而不是獨立。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的修道是常為他人而設想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的修道是常悲憫眾生的苦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疾。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225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的修道是盡己之力奉獻而犧牲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的修道是患難之中顯節操。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的修道根本是飲水思源。</a:t>
            </a:r>
            <a:endParaRPr lang="zh-TW" altLang="en-US" sz="44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114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的修道是不求回饋無為而為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的修道是順天意敬天命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的修道是膽大心細深謀遠慮。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的修道是越挫越勇臨危而不退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的修道是推功攬過完名讓人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的修道是寬嚴得宜勿偏一方。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235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的修道是律己行為寬懷待人。</a:t>
            </a: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的修道是事上敬謹待下寬仁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的修道是前後一貫萬眾一心。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291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</TotalTime>
  <Words>250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談真正的修道 悟見講</vt:lpstr>
      <vt:lpstr>談真正的修道 悟見講</vt:lpstr>
      <vt:lpstr>談真正的修道 悟見講</vt:lpstr>
      <vt:lpstr>談真正的修道 悟見講</vt:lpstr>
      <vt:lpstr>談真正的修道 悟見講</vt:lpstr>
      <vt:lpstr>談真正的修道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2017-01-03T06:25:23Z</dcterms:modified>
</cp:coreProperties>
</file>