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296" r:id="rId3"/>
    <p:sldId id="295" r:id="rId4"/>
    <p:sldId id="294" r:id="rId5"/>
    <p:sldId id="267" r:id="rId6"/>
    <p:sldId id="290" r:id="rId7"/>
    <p:sldId id="292" r:id="rId8"/>
    <p:sldId id="291" r:id="rId9"/>
    <p:sldId id="289" r:id="rId10"/>
    <p:sldId id="288" r:id="rId11"/>
    <p:sldId id="287" r:id="rId12"/>
    <p:sldId id="286" r:id="rId13"/>
    <p:sldId id="285" r:id="rId14"/>
    <p:sldId id="284" r:id="rId15"/>
    <p:sldId id="277" r:id="rId16"/>
    <p:sldId id="274" r:id="rId17"/>
    <p:sldId id="266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認識靈性   悟見講</a:t>
            </a:r>
            <a:endParaRPr lang="zh-TW" altLang="en-US" dirty="0">
              <a:solidFill>
                <a:srgbClr val="FF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b="1" dirty="0">
                <a:ea typeface="全真細隸書" panose="02010609000101010101" pitchFamily="49" charset="-120"/>
              </a:rPr>
              <a:t>聖經 創世紀  第</a:t>
            </a:r>
            <a:r>
              <a:rPr lang="en-US" altLang="zh-TW" b="1" dirty="0">
                <a:ea typeface="全真細隸書" panose="02010609000101010101" pitchFamily="49" charset="-120"/>
              </a:rPr>
              <a:t>2</a:t>
            </a:r>
            <a:r>
              <a:rPr lang="zh-TW" altLang="en-US" b="1" dirty="0">
                <a:ea typeface="全真細隸書" panose="02010609000101010101" pitchFamily="49" charset="-120"/>
              </a:rPr>
              <a:t>章 第</a:t>
            </a:r>
            <a:r>
              <a:rPr lang="en-US" altLang="zh-TW" b="1" dirty="0">
                <a:ea typeface="全真細隸書" panose="02010609000101010101" pitchFamily="49" charset="-120"/>
              </a:rPr>
              <a:t>7</a:t>
            </a:r>
            <a:r>
              <a:rPr lang="zh-TW" altLang="en-US" b="1" dirty="0">
                <a:ea typeface="全真細隸書" panose="02010609000101010101" pitchFamily="49" charset="-120"/>
              </a:rPr>
              <a:t>節：</a:t>
            </a:r>
            <a:endParaRPr lang="zh-TW" altLang="en-US" dirty="0">
              <a:ea typeface="全真細隸書" panose="02010609000101010101" pitchFamily="49" charset="-120"/>
            </a:endParaRPr>
          </a:p>
          <a:p>
            <a:r>
              <a:rPr lang="zh-TW" altLang="en-US" b="1" dirty="0">
                <a:ea typeface="全真細隸書" panose="02010609000101010101" pitchFamily="49" charset="-120"/>
              </a:rPr>
              <a:t>        「耶和華神用地上的塵土造人，然後將生氣收入他的鼻子，</a:t>
            </a:r>
            <a:endParaRPr lang="zh-TW" altLang="en-US" dirty="0">
              <a:ea typeface="全真細隸書" panose="02010609000101010101" pitchFamily="49" charset="-120"/>
            </a:endParaRPr>
          </a:p>
          <a:p>
            <a:r>
              <a:rPr lang="zh-TW" altLang="en-US" b="1" dirty="0">
                <a:ea typeface="全真細隸書" panose="02010609000101010101" pitchFamily="49" charset="-120"/>
              </a:rPr>
              <a:t>            他就成為一個有靈的活人名叫亞當。</a:t>
            </a:r>
            <a:r>
              <a:rPr lang="zh-TW" altLang="en-US" b="1" dirty="0" smtClean="0">
                <a:ea typeface="全真細隸書" panose="02010609000101010101" pitchFamily="49" charset="-120"/>
              </a:rPr>
              <a:t>」</a:t>
            </a:r>
            <a:endParaRPr lang="en-US" altLang="zh-TW" b="1" dirty="0" smtClean="0">
              <a:ea typeface="全真細隸書" panose="02010609000101010101" pitchFamily="49" charset="-120"/>
            </a:endParaRPr>
          </a:p>
          <a:p>
            <a:r>
              <a:rPr lang="zh-TW" altLang="en-US" b="1" dirty="0"/>
              <a:t>人是靈性和肉體的結合</a:t>
            </a:r>
            <a:endParaRPr lang="zh-TW" altLang="en-US" dirty="0"/>
          </a:p>
          <a:p>
            <a:r>
              <a:rPr lang="zh-TW" altLang="en-US" dirty="0"/>
              <a:t> </a:t>
            </a:r>
          </a:p>
          <a:p>
            <a:r>
              <a:rPr lang="zh-TW" altLang="en-US" b="1" dirty="0"/>
              <a:t>      </a:t>
            </a:r>
            <a:r>
              <a:rPr lang="en-US" altLang="zh-TW" b="1" dirty="0"/>
              <a:t>(</a:t>
            </a:r>
            <a:r>
              <a:rPr lang="zh-TW" altLang="en-US" b="1" dirty="0"/>
              <a:t>一</a:t>
            </a:r>
            <a:r>
              <a:rPr lang="en-US" altLang="zh-TW" b="1" dirty="0"/>
              <a:t>). </a:t>
            </a:r>
            <a:r>
              <a:rPr lang="zh-TW" altLang="en-US" b="1" dirty="0"/>
              <a:t>如何證明人有靈性</a:t>
            </a:r>
            <a:endParaRPr lang="zh-TW" altLang="en-US" dirty="0"/>
          </a:p>
          <a:p>
            <a:r>
              <a:rPr lang="zh-TW" altLang="en-US" dirty="0"/>
              <a:t> </a:t>
            </a:r>
          </a:p>
          <a:p>
            <a:r>
              <a:rPr lang="zh-TW" altLang="en-US" b="1" dirty="0"/>
              <a:t>         </a:t>
            </a:r>
            <a:r>
              <a:rPr lang="zh-TW" altLang="en-US" dirty="0"/>
              <a:t>受器</a:t>
            </a:r>
            <a:r>
              <a:rPr lang="en-US" altLang="zh-TW" dirty="0"/>
              <a:t>--</a:t>
            </a:r>
            <a:r>
              <a:rPr lang="zh-TW" altLang="en-US" dirty="0"/>
              <a:t>接受外在的訊息</a:t>
            </a:r>
          </a:p>
          <a:p>
            <a:r>
              <a:rPr lang="zh-TW" altLang="en-US" dirty="0"/>
              <a:t> </a:t>
            </a:r>
          </a:p>
          <a:p>
            <a:r>
              <a:rPr lang="zh-TW" altLang="en-US" b="1" dirty="0"/>
              <a:t>      </a:t>
            </a:r>
            <a:r>
              <a:rPr lang="en-US" altLang="zh-TW" b="1" dirty="0"/>
              <a:t>(</a:t>
            </a:r>
            <a:r>
              <a:rPr lang="zh-TW" altLang="en-US" b="1" dirty="0"/>
              <a:t>二</a:t>
            </a:r>
            <a:r>
              <a:rPr lang="en-US" altLang="zh-TW" b="1" dirty="0"/>
              <a:t>). </a:t>
            </a:r>
            <a:r>
              <a:rPr lang="zh-TW" altLang="en-US" b="1" dirty="0"/>
              <a:t>靈性何時進入身體</a:t>
            </a:r>
            <a:endParaRPr lang="zh-TW" altLang="en-US" dirty="0"/>
          </a:p>
          <a:p>
            <a:r>
              <a:rPr lang="zh-TW" altLang="en-US" dirty="0"/>
              <a:t> </a:t>
            </a:r>
          </a:p>
          <a:p>
            <a:r>
              <a:rPr lang="zh-TW" altLang="en-US" b="1" dirty="0"/>
              <a:t>         </a:t>
            </a:r>
            <a:r>
              <a:rPr lang="zh-TW" altLang="en-US" dirty="0"/>
              <a:t>佛說長壽滅罪護諸童子陀羅尼經</a:t>
            </a:r>
          </a:p>
          <a:p>
            <a:r>
              <a:rPr lang="zh-TW" altLang="en-US" dirty="0"/>
              <a:t> </a:t>
            </a:r>
          </a:p>
          <a:p>
            <a:r>
              <a:rPr lang="zh-TW" altLang="en-US" dirty="0"/>
              <a:t>         五逆重罪：殺胎、殺父、殺母、破合、殺阿羅漢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/>
              <a:t>為什麼老是執著在這科學文明的論點上來看這個道呢？懂得一些文字，是要讓你明白上天的福音，而不是要讓你去揣測。徒兒們若不能破除這文字障，那你簡直是個現代文盲啊！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149</TotalTime>
  <Words>62</Words>
  <Application>Microsoft Office PowerPoint</Application>
  <PresentationFormat>如螢幕大小 (16:9)</PresentationFormat>
  <Paragraphs>16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Franklin Gothic Book</vt:lpstr>
      <vt:lpstr>全真細隸書</vt:lpstr>
      <vt:lpstr>細明體</vt:lpstr>
      <vt:lpstr>微軟正黑體</vt:lpstr>
      <vt:lpstr>Arial</vt:lpstr>
      <vt:lpstr>Wingdings 2</vt:lpstr>
      <vt:lpstr>科技</vt:lpstr>
      <vt:lpstr>認識靈性   悟見講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42</cp:revision>
  <dcterms:created xsi:type="dcterms:W3CDTF">2014-02-15T05:50:45Z</dcterms:created>
  <dcterms:modified xsi:type="dcterms:W3CDTF">2016-03-27T14:28:08Z</dcterms:modified>
</cp:coreProperties>
</file>