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、理天沒有輪迴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理天：是解脫的天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，沒有生死輪迴的天，以無極老母為主宰。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理天是天外天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，無所不包的天，是超出三界外（法華經：三界如火宅，未解脫輪迴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二、氣象二天有輪廻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在氣數輪迴內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氣天和象天，在氣天界的靈，就是氣天仙，氣天以玉皇大帝為主宰。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象天：有形有象之處，眾生所居之處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5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三、各教都有理天説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各宗教都有理天的概念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，只是名稱不同而已。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稱為大羅天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稱為理天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稱為無餘涅槃天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8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四、理天主宰是老母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各教都承認老母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：玄玄上人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西方聖母、大日如來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47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五、各教都想回理天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要回大羅天，成就大羅金仙。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要回理天，成就聖賢。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要回無餘涅槃天成佛。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要回天國得永生。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要回天園，做阿拉的子民。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65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六、各教如何回理天？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各教聖人都説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：拜明師求大道。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打開玄牝之門。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黃中通理，止於至善寶地。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受火的施洗（火的施洗是求道）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阿里夫兩目密目（阿里夫是指靈性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80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七、佛性是從理天來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各教的天性說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天性、天命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如來智慧德相、佛性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阿里夫（靈性）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聖靈，獨生子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8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八、回理天是真解脫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佛性就是靈性，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靈性要回理天，才是真正的解脫，才是真正的了脫輪迴，才是真正成仙做佛。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各教就不要再爭了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，放下法執，趕快來拜明師求道。求道就能回理天，見無極老母，永脫輪迴。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06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認識無極理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九、求道修道不要等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 孤魂都是少年人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 更待何時渡此身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 明人在此訴一番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 生來死去見當前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3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516</TotalTime>
  <Words>401</Words>
  <Application>Microsoft Office PowerPoint</Application>
  <PresentationFormat>如螢幕大小 (16:9)</PresentationFormat>
  <Paragraphs>37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認識無極理天 悟見講</vt:lpstr>
      <vt:lpstr>認識無極理天 悟見講</vt:lpstr>
      <vt:lpstr>認識無極理天 悟見講</vt:lpstr>
      <vt:lpstr>認識無極理天 悟見講</vt:lpstr>
      <vt:lpstr>認識無極理天 悟見講</vt:lpstr>
      <vt:lpstr>認識無極理天 悟見講</vt:lpstr>
      <vt:lpstr>認識無極理天 悟見講</vt:lpstr>
      <vt:lpstr>認識無極理天 悟見講</vt:lpstr>
      <vt:lpstr>認識無極理天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238</cp:revision>
  <dcterms:created xsi:type="dcterms:W3CDTF">2014-02-15T05:50:45Z</dcterms:created>
  <dcterms:modified xsi:type="dcterms:W3CDTF">2018-01-24T07:10:03Z</dcterms:modified>
  <cp:contentStatus/>
</cp:coreProperties>
</file>