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296" r:id="rId2"/>
    <p:sldId id="306" r:id="rId3"/>
    <p:sldId id="307" r:id="rId4"/>
    <p:sldId id="297" r:id="rId5"/>
    <p:sldId id="305" r:id="rId6"/>
    <p:sldId id="304" r:id="rId7"/>
    <p:sldId id="308" r:id="rId8"/>
    <p:sldId id="309" r:id="rId9"/>
    <p:sldId id="303" r:id="rId10"/>
    <p:sldId id="302" r:id="rId11"/>
    <p:sldId id="301" r:id="rId12"/>
    <p:sldId id="300" r:id="rId13"/>
    <p:sldId id="299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、有德之人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、忠於事君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，關愛後進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、循循善誘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，有教無類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、推功攬過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，培德修身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、多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利益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著想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 修道是自家的事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修道是自個兒的事，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你願意修，以後超生了死；你不願意修，以後六道輪迴，沒有人強迫你們。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辦道也是自己的事情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，你願意去付出，你願意渡化眾生，以後九品蓮台，自然有你的一份。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你不願意付出，福報用完，還是一樣一無所有。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自己有錯，好好反省，不可再犯。知錯能改，善莫大焉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77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、德性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是圓滿境界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德性，是圓滿境界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。有了德性，不論在聖在凡，皆能處世圓融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受苦受毀謗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，也能化於平淡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100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八、德性是修身根本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仁者無敵，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一個人若有才而無德，便會遭來別人的嫉妒；如果能力強，德行就要愈齊全才行。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一個有仁德的人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，大家都會心甘情願地，跟你在一起。道是本來面目，德是當然的行為，你要學習率性而行，把當然的行為做出來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83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九、修道要蘊含德性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 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修道要蘊含德性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，而德性是什麼？那是誠於中、形於外的表現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真心想幫助他人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，就不求回報，默默地去做，這才是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德性、真功德。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1876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、有德之人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、少批評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上方之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裁決。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、多傾聽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下方的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聲音。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、以身作則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，帶動道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親。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、自我反省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進退。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10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、有德之人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九、一視同仁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，謙恭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得體。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、不計前嫌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對待。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、開朗豁達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感恩。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28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二、反省能進德修業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古云：「射有似乎君子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，失諸正鵠，反求諸其身。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譬如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射箭，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無法射中靶心，一個有德之人會自我反省，而不是嫌這箭彎曲，或靶不正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自我反省，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對咱們進德修業是有幫助的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14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三、感恩是成道之本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一個有德之人，必須時存感恩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，能求道、修道、辦道，進而能成道，都因感恩二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字，才能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4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四、無德之人的舉止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、忘恩負義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，過河拆橋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、心中怨恨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，極盡批評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、不順己意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，而生無明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、苛刻言語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，指責辱罵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7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四、無德之人的舉止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、輕視排擠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，對待分別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、名聞利養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，沽名釣譽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、毀謗他人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，不自量力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、自私自利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，投機取巧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9897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四、無德之人的舉止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、記人過錯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，心生怨恨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、輕諾寡信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，反覆無常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、推過攬功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，自大炫耀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614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認識有德與無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五、謹言慎行莫造罪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看看這幾條，賢士可有犯到？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當你的心念一動，是善是惡，從你的行為舉止當中，皆能察覺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一位君子，必須謹言慎行，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心猿意馬得要牢栓住，所有意念生於隱微之間；若無法將他制止及刪除，自然就會衍生許多罪、過、錯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98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531</TotalTime>
  <Words>865</Words>
  <Application>Microsoft Office PowerPoint</Application>
  <PresentationFormat>如螢幕大小 (16:9)</PresentationFormat>
  <Paragraphs>76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  <vt:lpstr>認識有德與無德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244</cp:revision>
  <dcterms:created xsi:type="dcterms:W3CDTF">2014-02-15T05:50:45Z</dcterms:created>
  <dcterms:modified xsi:type="dcterms:W3CDTF">2017-12-15T07:10:47Z</dcterms:modified>
  <cp:contentStatus/>
</cp:coreProperties>
</file>