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303" r:id="rId7"/>
    <p:sldId id="293" r:id="rId8"/>
    <p:sldId id="299" r:id="rId9"/>
  </p:sldIdLst>
  <p:sldSz cx="9144000" cy="5143500" type="screen16x9"/>
  <p:notesSz cx="6858000" cy="9144000"/>
  <p:embeddedFontLst>
    <p:embeddedFont>
      <p:font typeface="Wingdings 2" pitchFamily="18" charset="2"/>
      <p:regular r:id="rId10"/>
    </p:embeddedFont>
    <p:embeddedFont>
      <p:font typeface="微軟正黑體" pitchFamily="34" charset="-120"/>
      <p:regular r:id="rId11"/>
      <p:bold r:id="rId12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2015/4/27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/>
              <a:t>何謂無生老母？</a:t>
            </a:r>
            <a:endParaRPr lang="zh-TW" altLang="en-US" dirty="0"/>
          </a:p>
          <a:p>
            <a:r>
              <a:rPr/>
              <a:t>全名--</a:t>
            </a:r>
          </a:p>
          <a:p>
            <a:r>
              <a:rPr/>
              <a:t>明明上帝無量清虛至尊至聖三界十方萬靈真宰</a:t>
            </a:r>
          </a:p>
          <a:p>
            <a:r>
              <a:rPr/>
              <a:t>註解</a:t>
            </a:r>
          </a:p>
          <a:p>
            <a:pPr marL="0" indent="0">
              <a:buNone/>
            </a:pPr>
            <a:r>
              <a:rPr/>
              <a:t>老母本無名相，只是權以二十字尊稱於　母名，實則無名，為渡化眾生故，權巧方便而名之</a:t>
            </a:r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/>
              <a:t>各教對　老母的尊稱：</a:t>
            </a:r>
          </a:p>
          <a:p>
            <a:pPr marL="0" indent="0">
              <a:buNone/>
            </a:pPr>
            <a:r>
              <a:rPr/>
              <a:t>儒教：天、上天、明明上帝、維皇上帝……等尊稱。</a:t>
            </a:r>
          </a:p>
          <a:p>
            <a:pPr marL="0" indent="0">
              <a:buNone/>
            </a:pPr>
            <a:r>
              <a:rPr/>
              <a:t>道教：無、道、無極天尊、元始天尊、玄玄上人、王母……等尊稱。</a:t>
            </a:r>
          </a:p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/>
              <a:t>佛教：大日如來，毗盧遮那、無生、真如、如來、西方聖母……等尊稱。</a:t>
            </a:r>
            <a:endParaRPr lang="zh-TW" altLang="en-US" dirty="0"/>
          </a:p>
          <a:p>
            <a:r>
              <a:rPr/>
              <a:t>耶教：神、耶和華、天主、天父、上帝……等尊稱。</a:t>
            </a:r>
          </a:p>
          <a:p>
            <a:r>
              <a:rPr/>
              <a:t>回教：安拉、阿拉、真主等尊稱。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pPr marL="0" indent="0">
              <a:buNone/>
            </a:pPr>
            <a:r>
              <a:rPr/>
              <a:t>老母的真諦：</a:t>
            </a:r>
            <a:endParaRPr lang="zh-TW" altLang="en-US" dirty="0"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/>
              <a:t>老母是生生不息的能源，是生育造化萬物的起源。道德經：「道生一、一生二、二生三、三生萬物。」</a:t>
            </a:r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/>
              <a:t>老母是亙古自在、長久永恆、一切萬有生命的共同主宰。中庸：「上天之載、無聲無臭至矣。」</a:t>
            </a:r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/>
              <a:t>老母是良知本性，是慈愛柔和的母德。老母是不偏不倚的中道。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/>
              <a:t>老母又稱明明上帝。大學云：「大學之道，在明明德。」即是要明白那清明、光明的靈性，恢復本來「明明德」的佛性時，就可以為一切的主宰，所以稱為「明明上帝」。</a:t>
            </a:r>
            <a:endParaRPr lang="zh-TW" altLang="en-US" dirty="0"/>
          </a:p>
          <a:p>
            <a:endParaRPr/>
          </a:p>
          <a:p>
            <a:pPr marL="0" indent="0">
              <a:buNone/>
            </a:pPr>
            <a:r>
              <a:rPr/>
              <a:t>老母是無量智慧之根本，是無量妙行之本起，是無量功德之源頭。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dirty="0" err="1"/>
              <a:t>老母就是道，道是宇宙生命的能量。清靜經</a:t>
            </a:r>
            <a:r>
              <a:rPr dirty="0"/>
              <a:t>：「</a:t>
            </a:r>
            <a:r>
              <a:rPr dirty="0" err="1"/>
              <a:t>大道無形，生育天地，大道無情，運行日月，大道無名，長養萬物，吾不知其名，強名曰道</a:t>
            </a:r>
            <a:r>
              <a:rPr dirty="0"/>
              <a:t>。」</a:t>
            </a:r>
            <a:endParaRPr lang="zh-TW" altLang="en-US" dirty="0"/>
          </a:p>
          <a:p>
            <a:endParaRPr dirty="0"/>
          </a:p>
          <a:p>
            <a:r>
              <a:rPr dirty="0" err="1"/>
              <a:t>老母就是道，是自然有的，而且是永遠有的，是在生天地萬物之前就有的。道德經</a:t>
            </a:r>
            <a:r>
              <a:rPr dirty="0"/>
              <a:t>：「</a:t>
            </a:r>
            <a:r>
              <a:rPr dirty="0" err="1"/>
              <a:t>有物混成，先天地生，</a:t>
            </a:r>
            <a:r>
              <a:rPr dirty="0" err="1" smtClean="0"/>
              <a:t>寂兮</a:t>
            </a:r>
            <a:r>
              <a:rPr lang="zh-TW" altLang="en-US" dirty="0" smtClean="0"/>
              <a:t>寥</a:t>
            </a:r>
            <a:r>
              <a:rPr dirty="0" err="1" smtClean="0"/>
              <a:t>兮</a:t>
            </a:r>
            <a:r>
              <a:rPr dirty="0" err="1"/>
              <a:t>，獨立而不改，周行而不殆，可以為天下母</a:t>
            </a:r>
            <a:r>
              <a:rPr dirty="0"/>
              <a:t>。」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+mj-ea"/>
              </a:rPr>
              <a:t>與無生老母同在</a:t>
            </a:r>
            <a:endParaRPr lang="zh-TW" altLang="en-US" dirty="0">
              <a:latin typeface="+mj-ea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+mj-ea"/>
              </a:rPr>
              <a:t>與無生老母同</a:t>
            </a:r>
            <a:r>
              <a:rPr lang="zh-TW" altLang="en-US" sz="3200" dirty="0" smtClean="0">
                <a:latin typeface="+mj-ea"/>
              </a:rPr>
              <a:t>在</a:t>
            </a:r>
            <a:r>
              <a:rPr lang="zh-TW" altLang="en-US" sz="3200" dirty="0">
                <a:latin typeface="+mj-ea"/>
              </a:rPr>
              <a:t>的</a:t>
            </a:r>
            <a:r>
              <a:rPr lang="zh-TW" altLang="en-US" sz="3200" dirty="0" smtClean="0">
                <a:latin typeface="+mj-ea"/>
              </a:rPr>
              <a:t>重要</a:t>
            </a:r>
            <a:r>
              <a:rPr lang="en-US" altLang="zh-TW" sz="3200" dirty="0" smtClean="0">
                <a:latin typeface="+mj-ea"/>
              </a:rPr>
              <a:t>---</a:t>
            </a:r>
            <a:r>
              <a:rPr lang="zh-TW" altLang="en-US" sz="3200" smtClean="0">
                <a:latin typeface="+mj-ea"/>
              </a:rPr>
              <a:t>超生了死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494"/>
            <a:ext cx="655272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7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/>
              <a:t>天時已到與無生老母同在的時侯</a:t>
            </a:r>
            <a:endParaRPr lang="zh-TW" altLang="en-US" dirty="0"/>
          </a:p>
          <a:p>
            <a:r>
              <a:rPr/>
              <a:t>三期應運大道普渡</a:t>
            </a:r>
          </a:p>
          <a:p>
            <a:r>
              <a:rPr/>
              <a:t>道刼並降善惡分班</a:t>
            </a:r>
          </a:p>
          <a:p>
            <a:r>
              <a:rPr/>
              <a:t>末後一著了脫輪迴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/>
              <a:t>與無生老母同在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/>
              <a:t>結論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189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Arial</vt:lpstr>
      <vt:lpstr>新細明體</vt:lpstr>
      <vt:lpstr>Wingdings 2</vt:lpstr>
      <vt:lpstr>微軟正黑體</vt:lpstr>
      <vt:lpstr>全真顏體</vt:lpstr>
      <vt:lpstr>Franklin Gothic Book</vt:lpstr>
      <vt:lpstr>科技</vt:lpstr>
      <vt:lpstr>與無生老母同在</vt:lpstr>
      <vt:lpstr>與無生老母同在</vt:lpstr>
      <vt:lpstr>與無生老母同在</vt:lpstr>
      <vt:lpstr>與無生老母同在</vt:lpstr>
      <vt:lpstr>與無生老母同在</vt:lpstr>
      <vt:lpstr>與無生老母同在</vt:lpstr>
      <vt:lpstr>與無生老母同在</vt:lpstr>
      <vt:lpstr>與無生老母同在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23</cp:revision>
  <dcterms:created xsi:type="dcterms:W3CDTF">2014-02-15T05:50:45Z</dcterms:created>
  <dcterms:modified xsi:type="dcterms:W3CDTF">2015-04-26T17:32:04Z</dcterms:modified>
</cp:coreProperties>
</file>