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311" r:id="rId3"/>
    <p:sldId id="297" r:id="rId4"/>
    <p:sldId id="310" r:id="rId5"/>
    <p:sldId id="309" r:id="rId6"/>
    <p:sldId id="308" r:id="rId7"/>
    <p:sldId id="307" r:id="rId8"/>
    <p:sldId id="306" r:id="rId9"/>
    <p:sldId id="305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6396F-5895-4FD6-9DB4-DDC731784099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62C13-8977-483C-905D-AD087D22DF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12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62C13-8977-483C-905D-AD087D22DF7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50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一、何謂自性淨土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自性淨土別名身中淨土、自性西方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隨</a:t>
            </a:r>
            <a:r>
              <a:rPr lang="zh-TW" altLang="en-US" sz="3600" dirty="0">
                <a:ea typeface="全真細隸書" panose="02010609000101010101" pitchFamily="49" charset="-120"/>
              </a:rPr>
              <a:t>其心淨即佛土淨，隨所住處恒安樂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十方諸佛的淨土都是自性淨土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觀</a:t>
            </a:r>
            <a:r>
              <a:rPr lang="zh-TW" altLang="en-US" sz="3600" dirty="0">
                <a:ea typeface="全真細隸書" panose="02010609000101010101" pitchFamily="49" charset="-120"/>
              </a:rPr>
              <a:t>無量壽經曰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諸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佛如來是法界身，</a:t>
            </a:r>
            <a:r>
              <a:rPr lang="zh-TW" altLang="en-US" sz="3600" dirty="0">
                <a:ea typeface="全真細隸書" panose="02010609000101010101" pitchFamily="49" charset="-120"/>
              </a:rPr>
              <a:t>入一切眾生心想中，是故汝等心想佛時，是心即是三十二相八十隨形好，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是心作佛是心是佛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祖說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東方人造罪，念佛求生西方；西方人造罪，念佛求生何國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要証悟自性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淨土</a:t>
            </a:r>
            <a:r>
              <a:rPr lang="zh-TW" altLang="en-US" sz="3600" dirty="0">
                <a:ea typeface="全真細隸書" panose="02010609000101010101" pitchFamily="49" charset="-120"/>
              </a:rPr>
              <a:t>：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只要拜明師求道修行，</a:t>
            </a:r>
            <a:r>
              <a:rPr lang="zh-TW" altLang="en-US" sz="3600" dirty="0">
                <a:ea typeface="全真細隸書" panose="02010609000101010101" pitchFamily="49" charset="-120"/>
              </a:rPr>
              <a:t>不用剃髮出家。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六祖云</a:t>
            </a:r>
            <a:r>
              <a:rPr lang="zh-TW" altLang="en-US" sz="3600" dirty="0">
                <a:ea typeface="全真細隸書" panose="02010609000101010101" pitchFamily="49" charset="-120"/>
              </a:rPr>
              <a:t>：善知識！若欲修行，在家亦得，不由在寺。在家能行，如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東方</a:t>
            </a:r>
            <a:r>
              <a:rPr lang="zh-TW" altLang="en-US" sz="3600" dirty="0">
                <a:ea typeface="全真細隸書" panose="02010609000101010101" pitchFamily="49" charset="-120"/>
              </a:rPr>
              <a:t>人心善；在寺不修，如西方人心惡。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但心清淨，即是自性西方。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99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維摩經佛國品曰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：隨</a:t>
            </a:r>
            <a:r>
              <a:rPr lang="zh-TW" altLang="en-US" sz="3600" dirty="0">
                <a:ea typeface="全真細隸書" panose="02010609000101010101" pitchFamily="49" charset="-120"/>
              </a:rPr>
              <a:t>其心淨則佛土淨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起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信論義記下本曰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：眾生</a:t>
            </a:r>
            <a:r>
              <a:rPr lang="zh-TW" altLang="en-US" sz="3600" dirty="0">
                <a:ea typeface="全真細隸書" panose="02010609000101010101" pitchFamily="49" charset="-120"/>
              </a:rPr>
              <a:t>真心即諸佛體，更無差別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嚴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若人慾求知三世一切佛，應當如是觀，心造諸如來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5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二、佛教徒的恐慌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佛教徒念佛誦經，就是要前往阿彌陀佛的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極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樂淨土，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但是佛經又說要成就自性淨土，所以他們心理恐慌：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到底要去哪一個淨土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才是真淨土</a:t>
            </a:r>
            <a:r>
              <a:rPr lang="en-US" altLang="zh-TW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?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佛教徒沒有拜明師求道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，不知生死來路，所以才會恐慌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，就像神光大師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不知一歸何處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，所以要拜達摩祖師為師求道，為了只求一指躲閻羅。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佛教徒沒有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求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道，分不清淨土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，有寄居淨土、自性淨土之分。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36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如何証悟自性淨土？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拜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明師求道，找回佛心，開啟通天竅，即能得証自性淨土</a:t>
            </a:r>
            <a:r>
              <a:rPr lang="zh-TW" altLang="en-US" sz="3500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ea typeface="全真細隸書" panose="02010609000101010101" pitchFamily="49" charset="-120"/>
              </a:rPr>
              <a:t>所謂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天榜掛號，地府除名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，即是最佳的印証。</a:t>
            </a:r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求道以後要修道，先除十惡，後除八邪。</a:t>
            </a: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十惡：</a:t>
            </a:r>
            <a:r>
              <a:rPr lang="zh-TW" altLang="en-US" dirty="0">
                <a:ea typeface="全真細隸書" panose="02010609000101010101" pitchFamily="49" charset="-120"/>
              </a:rPr>
              <a:t>殺生、偷盜、邪淫、妄語、兩舌、惡口、綺語、貪、嗔、</a:t>
            </a:r>
            <a:r>
              <a:rPr lang="zh-TW" altLang="en-US" dirty="0" smtClean="0">
                <a:ea typeface="全真細隸書" panose="02010609000101010101" pitchFamily="49" charset="-120"/>
              </a:rPr>
              <a:t>癡。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八邪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>
                <a:ea typeface="全真細隸書" panose="02010609000101010101" pitchFamily="49" charset="-120"/>
              </a:rPr>
              <a:t>邪見、邪思惟、邪語、邪業、邪命、邪方便、邪念、邪定。</a:t>
            </a:r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六祖惠能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大師說：</a:t>
            </a:r>
            <a:r>
              <a:rPr lang="zh-TW" altLang="en-US" sz="3500" dirty="0">
                <a:ea typeface="全真細隸書" panose="02010609000101010101" pitchFamily="49" charset="-120"/>
              </a:rPr>
              <a:t>今勸善知識，先除十惡，即行十萬；後除八邪，乃過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八千，念</a:t>
            </a:r>
            <a:r>
              <a:rPr lang="zh-TW" altLang="en-US" sz="3500" dirty="0">
                <a:ea typeface="全真細隸書" panose="02010609000101010101" pitchFamily="49" charset="-120"/>
              </a:rPr>
              <a:t>念見性，常行平直，到如彈指，便睹彌陀。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39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四、唸佛往生淨土的省思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一般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人唸佛不悟本性，不知生死覺路</a:t>
            </a:r>
            <a:r>
              <a:rPr lang="zh-TW" altLang="en-US" sz="3200" dirty="0">
                <a:solidFill>
                  <a:srgbClr val="FFC0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沒求道</a:t>
            </a:r>
            <a:r>
              <a:rPr lang="zh-TW" altLang="en-US" sz="3200" dirty="0">
                <a:solidFill>
                  <a:srgbClr val="FFC000"/>
                </a:solidFill>
                <a:latin typeface="+mj-ea"/>
                <a:ea typeface="+mj-ea"/>
              </a:rPr>
              <a:t>）</a:t>
            </a:r>
            <a:r>
              <a:rPr lang="zh-TW" altLang="en-US" sz="3200" dirty="0">
                <a:ea typeface="全真細隸書" panose="02010609000101010101" pitchFamily="49" charset="-120"/>
              </a:rPr>
              <a:t>，能去的淨土是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寄居淨土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，寄居淨土是他方淨土，是其他佛祖成就的淨土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不能成就自性淨土。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天道不排斥念佛</a:t>
            </a:r>
            <a:r>
              <a:rPr lang="en-US" altLang="zh-TW" sz="3200" dirty="0">
                <a:ea typeface="全真細隸書" panose="02010609000101010101" pitchFamily="49" charset="-120"/>
              </a:rPr>
              <a:t>--</a:t>
            </a:r>
            <a:r>
              <a:rPr lang="zh-TW" altLang="en-US" sz="3200" dirty="0">
                <a:ea typeface="全真細隸書" panose="02010609000101010101" pitchFamily="49" charset="-120"/>
              </a:rPr>
              <a:t>念亦可，不念亦可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，天道</a:t>
            </a:r>
            <a:r>
              <a:rPr lang="zh-TW" altLang="en-US" sz="3200" dirty="0">
                <a:ea typeface="全真細隸書" panose="02010609000101010101" pitchFamily="49" charset="-120"/>
              </a:rPr>
              <a:t>唸佛是唸</a:t>
            </a:r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無字真經</a:t>
            </a:r>
            <a:r>
              <a:rPr lang="zh-TW" altLang="en-US" sz="3200" dirty="0" smtClean="0">
                <a:latin typeface="+mj-ea"/>
              </a:rPr>
              <a:t>」</a:t>
            </a:r>
            <a:r>
              <a:rPr lang="zh-TW" altLang="en-US" sz="3200" dirty="0" smtClean="0">
                <a:latin typeface="+mj-ea"/>
                <a:ea typeface="全真細隸書" panose="02010609000101010101" pitchFamily="49" charset="-120"/>
              </a:rPr>
              <a:t>，因為有求道，知道生死來路，當下即証自性淨土，所謂</a:t>
            </a:r>
            <a:r>
              <a:rPr lang="en-US" altLang="zh-TW" sz="3200" dirty="0" smtClean="0">
                <a:latin typeface="+mj-ea"/>
                <a:ea typeface="全真細隸書" panose="02010609000101010101" pitchFamily="49" charset="-120"/>
              </a:rPr>
              <a:t>｢</a:t>
            </a:r>
            <a:r>
              <a:rPr lang="zh-TW" altLang="en-US" sz="3200" dirty="0" smtClean="0">
                <a:latin typeface="+mj-ea"/>
                <a:ea typeface="全真細隸書" panose="02010609000101010101" pitchFamily="49" charset="-120"/>
              </a:rPr>
              <a:t>天榜掛號，地府除名</a:t>
            </a:r>
            <a:r>
              <a:rPr lang="en-US" altLang="zh-TW" sz="3200" dirty="0" smtClean="0">
                <a:latin typeface="+mj-ea"/>
                <a:ea typeface="全真細隸書" panose="02010609000101010101" pitchFamily="49" charset="-120"/>
              </a:rPr>
              <a:t>｣</a:t>
            </a:r>
            <a:r>
              <a:rPr lang="zh-TW" altLang="en-US" sz="3200" dirty="0" smtClean="0">
                <a:latin typeface="+mj-ea"/>
                <a:ea typeface="全真細隸書" panose="02010609000101010101" pitchFamily="49" charset="-120"/>
              </a:rPr>
              <a:t>即是。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祖云：迷人念佛求生於彼，悟人自淨其心。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1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弟子雖然唸佛，但因為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有求道，知道生死來路</a:t>
            </a:r>
            <a:r>
              <a:rPr lang="zh-TW" altLang="en-US" sz="3600" dirty="0">
                <a:ea typeface="全真細隸書" panose="02010609000101010101" pitchFamily="49" charset="-120"/>
              </a:rPr>
              <a:t>，雖然唸佛，但是知道回無極理天，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所以上根器的人，能直接証得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自性淨土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，即是成就佛道，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中下根器者</a:t>
            </a:r>
            <a:r>
              <a:rPr lang="zh-TW" altLang="en-US" sz="3600" dirty="0">
                <a:ea typeface="全真細隸書" panose="02010609000101010101" pitchFamily="49" charset="-120"/>
              </a:rPr>
              <a:t>，亦可到兜率天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細隸書" panose="02010609000101010101" pitchFamily="49" charset="-120"/>
              </a:rPr>
              <a:t>暫居淨土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，但隨彌勒佛下生人間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見佛聞法証果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，最後還是成就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自性淨土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961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、心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不淨，淨土難到。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六祖惠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能說：</a:t>
            </a:r>
            <a:r>
              <a:rPr lang="zh-TW" altLang="en-US" sz="3200" dirty="0">
                <a:ea typeface="全真細隸書" panose="02010609000101010101" pitchFamily="49" charset="-120"/>
              </a:rPr>
              <a:t>若懷不善之心，念佛往生難到。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又說：雖西方人，心不淨亦有愆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不斷</a:t>
            </a:r>
            <a:r>
              <a:rPr lang="zh-TW" altLang="en-US" sz="3200" dirty="0">
                <a:ea typeface="全真細隸書" panose="02010609000101010101" pitchFamily="49" charset="-120"/>
              </a:rPr>
              <a:t>十惡之心，何佛即來迎請？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又說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200" dirty="0">
                <a:ea typeface="全真細隸書" panose="02010609000101010101" pitchFamily="49" charset="-120"/>
              </a:rPr>
              <a:t>念佛心能淨，淨土就在眼前。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又說：</a:t>
            </a:r>
            <a:r>
              <a:rPr lang="zh-TW" altLang="en-US" sz="3200" dirty="0">
                <a:ea typeface="全真細隸書" panose="02010609000101010101" pitchFamily="49" charset="-120"/>
              </a:rPr>
              <a:t>心地但無不善，西方去此不遙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。念佛</a:t>
            </a:r>
            <a:r>
              <a:rPr lang="zh-TW" altLang="en-US" sz="3200" dirty="0">
                <a:ea typeface="全真細隸書" panose="02010609000101010101" pitchFamily="49" charset="-120"/>
              </a:rPr>
              <a:t>心能淨，才是真念，淨土就可現在眼前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心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要淨，一定要求道，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才能破除無名。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93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100" dirty="0">
                <a:solidFill>
                  <a:srgbClr val="FFFF00"/>
                </a:solidFill>
                <a:ea typeface="全真細隸書" panose="02010609000101010101" pitchFamily="49" charset="-120"/>
              </a:rPr>
              <a:t>六、求</a:t>
            </a:r>
            <a:r>
              <a:rPr lang="zh-TW" altLang="en-US" sz="51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道能証自</a:t>
            </a:r>
            <a:r>
              <a:rPr lang="zh-TW" altLang="en-US" sz="5100" dirty="0">
                <a:solidFill>
                  <a:srgbClr val="FFFF00"/>
                </a:solidFill>
                <a:ea typeface="全真細隸書" panose="02010609000101010101" pitchFamily="49" charset="-120"/>
              </a:rPr>
              <a:t>性淨土</a:t>
            </a:r>
          </a:p>
          <a:p>
            <a:r>
              <a:rPr lang="zh-TW" altLang="en-US" sz="5100" dirty="0">
                <a:solidFill>
                  <a:srgbClr val="FFC000"/>
                </a:solidFill>
                <a:ea typeface="全真細隸書" panose="02010609000101010101" pitchFamily="49" charset="-120"/>
              </a:rPr>
              <a:t>迷昧自性者：</a:t>
            </a:r>
            <a:r>
              <a:rPr lang="zh-TW" altLang="en-US" sz="5100" dirty="0">
                <a:ea typeface="全真細隸書" panose="02010609000101010101" pitchFamily="49" charset="-120"/>
              </a:rPr>
              <a:t>西方遠在十萬八千里，才有往生。</a:t>
            </a:r>
          </a:p>
          <a:p>
            <a:r>
              <a:rPr lang="zh-TW" altLang="en-US" sz="5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求道能悟自性</a:t>
            </a:r>
            <a:r>
              <a:rPr lang="zh-TW" altLang="en-US" sz="5100" dirty="0" smtClean="0">
                <a:ea typeface="全真細隸書" panose="02010609000101010101" pitchFamily="49" charset="-120"/>
              </a:rPr>
              <a:t>，當下即証自性理天淨土，何須往生</a:t>
            </a:r>
            <a:r>
              <a:rPr lang="zh-TW" altLang="en-US" sz="5100" dirty="0">
                <a:ea typeface="全真細隸書" panose="02010609000101010101" pitchFamily="49" charset="-120"/>
              </a:rPr>
              <a:t>？</a:t>
            </a:r>
            <a:endParaRPr lang="en-US" altLang="zh-TW" sz="5100" dirty="0" smtClean="0">
              <a:ea typeface="全真細隸書" panose="02010609000101010101" pitchFamily="49" charset="-120"/>
            </a:endParaRPr>
          </a:p>
          <a:p>
            <a:r>
              <a:rPr lang="zh-TW" altLang="en-US" sz="5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六祖說</a:t>
            </a:r>
            <a:r>
              <a:rPr lang="zh-TW" altLang="en-US" sz="51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5100" dirty="0">
                <a:ea typeface="全真細隸書" panose="02010609000101010101" pitchFamily="49" charset="-120"/>
              </a:rPr>
              <a:t>東方人造罪，念佛求生西方；西方人造罪，念佛求生何國？凡愚不了自性，不識身中淨土，願東願西。</a:t>
            </a:r>
          </a:p>
          <a:p>
            <a:r>
              <a:rPr lang="zh-TW" altLang="en-US" sz="5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六祖說</a:t>
            </a:r>
            <a:r>
              <a:rPr lang="zh-TW" altLang="en-US" sz="51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5100" dirty="0">
                <a:ea typeface="全真細隸書" panose="02010609000101010101" pitchFamily="49" charset="-120"/>
              </a:rPr>
              <a:t>念念見性，常行平直，到如彈指，便睹彌陀。</a:t>
            </a:r>
          </a:p>
          <a:p>
            <a:r>
              <a:rPr lang="zh-TW" altLang="en-US" sz="5100" dirty="0">
                <a:solidFill>
                  <a:srgbClr val="FFC0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5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祖說：</a:t>
            </a:r>
            <a:r>
              <a:rPr lang="zh-TW" altLang="en-US" sz="5100" dirty="0">
                <a:solidFill>
                  <a:srgbClr val="FFFF00"/>
                </a:solidFill>
                <a:ea typeface="全真細隸書" panose="02010609000101010101" pitchFamily="49" charset="-120"/>
              </a:rPr>
              <a:t>若悟無生頓法，見西方只在剎那；不悟，念佛求生，路</a:t>
            </a:r>
            <a:r>
              <a:rPr lang="zh-TW" altLang="en-US" sz="51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遙如</a:t>
            </a:r>
            <a:r>
              <a:rPr lang="zh-TW" altLang="en-US" sz="5100" dirty="0">
                <a:solidFill>
                  <a:srgbClr val="FFFF00"/>
                </a:solidFill>
                <a:ea typeface="全真細隸書" panose="02010609000101010101" pitchFamily="49" charset="-120"/>
              </a:rPr>
              <a:t>何得達？</a:t>
            </a:r>
          </a:p>
          <a:p>
            <a:endParaRPr lang="zh-TW" altLang="en-US" sz="5100" dirty="0"/>
          </a:p>
        </p:txBody>
      </p:sp>
    </p:spTree>
    <p:extLst>
      <p:ext uri="{BB962C8B-B14F-4D97-AF65-F5344CB8AC3E}">
        <p14:creationId xmlns:p14="http://schemas.microsoft.com/office/powerpoint/2010/main" val="18083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自性淨土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七、天道是在家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出家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道後，涵養德性，改毛病去脾氣</a:t>
            </a:r>
            <a:r>
              <a:rPr lang="zh-TW" altLang="en-US" dirty="0">
                <a:ea typeface="全真細隸書" panose="02010609000101010101" pitchFamily="49" charset="-120"/>
              </a:rPr>
              <a:t>，如六祖惠能大師之無相頌所言之修行。</a:t>
            </a: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六祖之無相頌</a:t>
            </a: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曰：</a:t>
            </a:r>
            <a:r>
              <a:rPr lang="zh-TW" altLang="en-US" dirty="0">
                <a:ea typeface="全真細隸書" panose="02010609000101010101" pitchFamily="49" charset="-120"/>
              </a:rPr>
              <a:t>心平何勞持戒？行直何用修禪？恩則孝養父母，義則上下相憐，讓則尊卑和睦，忍則眾惡無喧。若能鑽木取火，淤泥定生紅蓮。苦口的是良藥，逆耳必是忠言。改過必生智慧，護短心內非賢。日用常行饒益，成道非由施錢。菩提只向心覓，何勞向外</a:t>
            </a:r>
            <a:r>
              <a:rPr lang="zh-TW" altLang="en-US" dirty="0" smtClean="0">
                <a:ea typeface="全真細隸書" panose="02010609000101010101" pitchFamily="49" charset="-120"/>
              </a:rPr>
              <a:t>求玄</a:t>
            </a:r>
            <a:r>
              <a:rPr lang="zh-TW" altLang="en-US" dirty="0">
                <a:ea typeface="全真細隸書" panose="02010609000101010101" pitchFamily="49" charset="-120"/>
              </a:rPr>
              <a:t>？聽說依此修行，天堂只在目前。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64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368</TotalTime>
  <Words>1185</Words>
  <Application>Microsoft Office PowerPoint</Application>
  <PresentationFormat>如螢幕大小 (16:9)</PresentationFormat>
  <Paragraphs>54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Franklin Gothic Book</vt:lpstr>
      <vt:lpstr>全真細隸書</vt:lpstr>
      <vt:lpstr>微軟正黑體</vt:lpstr>
      <vt:lpstr>新細明體</vt:lpstr>
      <vt:lpstr>Arial</vt:lpstr>
      <vt:lpstr>Calibri</vt:lpstr>
      <vt:lpstr>Wingdings 2</vt:lpstr>
      <vt:lpstr>科技</vt:lpstr>
      <vt:lpstr>自性淨土     悟見講</vt:lpstr>
      <vt:lpstr>自性淨土     悟見講</vt:lpstr>
      <vt:lpstr>自性淨土     悟見講</vt:lpstr>
      <vt:lpstr>自性淨土     悟見講</vt:lpstr>
      <vt:lpstr>自性淨土     悟見講</vt:lpstr>
      <vt:lpstr>自性淨土     悟見講</vt:lpstr>
      <vt:lpstr>自性淨土     悟見講</vt:lpstr>
      <vt:lpstr>自性淨土     悟見講</vt:lpstr>
      <vt:lpstr>自性淨土     悟見講</vt:lpstr>
      <vt:lpstr>自性淨土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73</cp:revision>
  <dcterms:created xsi:type="dcterms:W3CDTF">2014-02-15T05:50:45Z</dcterms:created>
  <dcterms:modified xsi:type="dcterms:W3CDTF">2016-04-21T05:09:20Z</dcterms:modified>
</cp:coreProperties>
</file>