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298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老母談素食好處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無極老母訓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                           素食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的二十四大好處 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素食結佛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緣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素食通佛境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素食養慈悲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素食止殺生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生靈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素食愛眾生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素食解冤孽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素食免果報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老母談素食好處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素食離作業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素食除宿怨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素食消災難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素食獲神祐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素食益美容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素食可養顏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素食助修道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素食長智慧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2925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老母談素食好處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十七、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素食保健康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素食能長壽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十九、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素食健腸胃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素食少疾病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素食清血液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素食軟血管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素食降血壓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素食防糖尿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9326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282</TotalTime>
  <Words>160</Words>
  <Application>Microsoft Office PowerPoint</Application>
  <PresentationFormat>如螢幕大小 (16:9)</PresentationFormat>
  <Paragraphs>28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Franklin Gothic Book</vt:lpstr>
      <vt:lpstr>微軟正黑體</vt:lpstr>
      <vt:lpstr>標楷體</vt:lpstr>
      <vt:lpstr>Arial</vt:lpstr>
      <vt:lpstr>Wingdings 2</vt:lpstr>
      <vt:lpstr>科技</vt:lpstr>
      <vt:lpstr>老母談素食好處 悟見講</vt:lpstr>
      <vt:lpstr>老母談素食好處 悟見講</vt:lpstr>
      <vt:lpstr>老母談素食好處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84</cp:revision>
  <dcterms:created xsi:type="dcterms:W3CDTF">2014-02-15T05:50:45Z</dcterms:created>
  <dcterms:modified xsi:type="dcterms:W3CDTF">2016-11-24T06:42:46Z</dcterms:modified>
</cp:coreProperties>
</file>