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297" r:id="rId3"/>
    <p:sldId id="310" r:id="rId4"/>
    <p:sldId id="309" r:id="rId5"/>
    <p:sldId id="308" r:id="rId6"/>
    <p:sldId id="307" r:id="rId7"/>
    <p:sldId id="306" r:id="rId8"/>
    <p:sldId id="305" r:id="rId9"/>
    <p:sldId id="304" r:id="rId10"/>
    <p:sldId id="303" r:id="rId11"/>
    <p:sldId id="302" r:id="rId12"/>
    <p:sldId id="301" r:id="rId13"/>
    <p:sldId id="300" r:id="rId14"/>
    <p:sldId id="299" r:id="rId15"/>
    <p:sldId id="298" r:id="rId1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89" d="100"/>
          <a:sy n="89" d="100"/>
        </p:scale>
        <p:origin x="620" y="5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2020/10/31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2020/10/31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2020/10/31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2020/10/31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2020/10/31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2020/10/31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2020/10/31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2020/10/31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2020/10/31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老母大典的真義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一、四季老母大典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每年農曆十一月十五日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，在我們天道道場，是「老母冬季大典」的節日。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老母大典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，一年有四次，分別為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春季大典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（農曆三月十五日）、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夏季大典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（農曆六月十五日）、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秋季大典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（農曆九月十五日）、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冬季大典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（農曆十一月十五日）。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老母大典的真義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十、信天道天天拜老母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皇帝為了祭天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，一年才持齋兩次，總共六天，那我們天道佛堂的壇主，一年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365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天，天天持守齋戒，年年如此。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再說其他，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誠心而又明理的道親，他只要立了「清口茹素」愿，他也是「天天齋戒」，以這樣的心境，皇帝永遠也比不上啊。</a:t>
            </a:r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2506031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老母大典的真義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十一、天道弟子最尊貴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我們天道弟子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，是持守三寶來祭拜上天老母，皇帝沒有求道，那裡知道什麼叫做「三寶」，皇帝因為沒有得三寶，所以皇帝死後，他無法回老母的理天，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而我們天道弟子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，因為都求道了，都知道「三寶」是回天的路，歸空後即可回到「老母的理天」，所以有求道的人，比皇帝還要好，所以說「人爵焉有天爵貴」，說得一點都沒有錯。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980280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老母大典的真義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十二、道親因道而尊貴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我們天道弟子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，在一年四次的「老母大典」日，都要回到佛堂，向老母叩首謝恩，感謝老母賜給我們回天的「明路」。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過去當皇帝，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一年只祭拜上天兩次，而我們求道的人，只要你回佛堂，向老母叩首，就是在「祭天」，大家想想，我們天道弟子，是何等尊貴啊。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970260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老母大典的真義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十三、設佛堂報恩老母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老母就是上天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，就是宇宙的主宰，我們為了對上天老母的尊敬，最好在家裡，選個清靜的地方，開設老母的佛堂。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每天早晚燒香禮拜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，那你就是天天在「祭天」了，也就是真正的「天子」，將來你一定可以成道回理天，去拜見上天老母。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3374239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老母大典的真義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5740928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老母大典的真義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840055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老母大典的真義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二、皇母的真義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「皇」是萬物生命，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與現象的根源，有人稱之為「宇宙主宰」，有人稱之為「造物主」或「造化」。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若依宗教的不同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，更有「天主」、「天父」、「阿拉」、「上帝」。</a:t>
            </a:r>
          </a:p>
        </p:txBody>
      </p:sp>
    </p:spTree>
    <p:extLst>
      <p:ext uri="{BB962C8B-B14F-4D97-AF65-F5344CB8AC3E}">
        <p14:creationId xmlns:p14="http://schemas.microsoft.com/office/powerpoint/2010/main" val="574924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老母大典的真義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三、靈性是老母所生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無極生太極，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太極有陰有陽，人是秉陰陽二氣所生；意謂人類由無極老母所化生之分靈。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我們佛堂有三盞佛燈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，母燈寫一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字，代表無極老母，往前二盞佛燈為日月燈。這意謂著，我們人要歸根復命，返回理天與老母同在。</a:t>
            </a:r>
          </a:p>
        </p:txBody>
      </p:sp>
    </p:spTree>
    <p:extLst>
      <p:ext uri="{BB962C8B-B14F-4D97-AF65-F5344CB8AC3E}">
        <p14:creationId xmlns:p14="http://schemas.microsoft.com/office/powerpoint/2010/main" val="970542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老母大典的真義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四、慶祝大典的真義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慶祝大典的真義：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認母歸根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人是「肉體」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與「靈性」的合體，「靈性」一般人廣泛稱之為「心」。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慶祝老母大典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，是要我們都要認母，才能歸根，同時也要我們重視「心靈」清靜自在，如此便能成就聖賢，回歸無極理天，超脫輪廻。</a:t>
            </a:r>
          </a:p>
        </p:txBody>
      </p:sp>
    </p:spTree>
    <p:extLst>
      <p:ext uri="{BB962C8B-B14F-4D97-AF65-F5344CB8AC3E}">
        <p14:creationId xmlns:p14="http://schemas.microsoft.com/office/powerpoint/2010/main" val="3808610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老母大典的真義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五、老母大典的禮節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每逢老母大典的日子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，我們天道弟子，都會回來佛堂，跟老母叩首謝恩，而所用的禮節，就是「九五大禮」，再加初一、十五的燒香禮節。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所以老母大典的禮節，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是非常隆重莊嚴的，這個比過去皇帝祭天的禮節，還要隆重。</a:t>
            </a:r>
          </a:p>
          <a:p>
            <a:endParaRPr lang="zh-TW" altLang="en-US" sz="3600" dirty="0"/>
          </a:p>
          <a:p>
            <a:endParaRPr lang="zh-TW" altLang="en-US" sz="3600" dirty="0"/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516618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老母大典的真義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六、古時只有皇帝能拜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過去皇帝，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為了要合理取得統治權，就創造了「君權神授」之說，皇帝自稱為「天子」。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只有天子，才能祭拜上天，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一般老百姓是不能「祭天」的。</a:t>
            </a:r>
          </a:p>
        </p:txBody>
      </p:sp>
    </p:spTree>
    <p:extLst>
      <p:ext uri="{BB962C8B-B14F-4D97-AF65-F5344CB8AC3E}">
        <p14:creationId xmlns:p14="http://schemas.microsoft.com/office/powerpoint/2010/main" val="4018128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老母大典的真義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七、我們都可拜老母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今天我們大家都求道了，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也知道我們都是「上天老母的孩子」，也就是「天子」阿，不是只有皇帝才是天子，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我們人人都可以「祭天」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，不是只有皇帝，才能祭天。</a:t>
            </a:r>
          </a:p>
        </p:txBody>
      </p:sp>
    </p:spTree>
    <p:extLst>
      <p:ext uri="{BB962C8B-B14F-4D97-AF65-F5344CB8AC3E}">
        <p14:creationId xmlns:p14="http://schemas.microsoft.com/office/powerpoint/2010/main" val="1564538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老母大典的真義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八、古時祭天不容易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過去皇帝「祭天」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，一年只有兩次，也就是在每年「夏至」祭天一次，由皇帝祈求上天「國泰民安，五穀豐收」，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第二次祭天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，是在每年「冬至」，由皇帝祭天，感謝上天賜給「國泰民安、五穀豐收」。</a:t>
            </a:r>
          </a:p>
          <a:p>
            <a:endParaRPr lang="zh-TW" altLang="en-US" sz="3600" dirty="0"/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4563954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老母大典的真義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九、皇帝不知拜老母禮節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皇帝的祭天，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也是很隆重的，在祭拜上天的前三日，就要入齋室「齋戒沐浴三天」，才能祭拜上天。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皇帝，從三千年前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，周武王之後，在我們中國，就沒有皇帝求過道，所以真正的祭天禮節，皇帝是不知道的。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同樣行跪拜禮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，但是皇帝是不知道「如何叩首？」，真正的叩首是「無影山前對合同」，這個在彌勒真經上，就有明確的記載。</a:t>
            </a:r>
          </a:p>
        </p:txBody>
      </p:sp>
    </p:spTree>
    <p:extLst>
      <p:ext uri="{BB962C8B-B14F-4D97-AF65-F5344CB8AC3E}">
        <p14:creationId xmlns:p14="http://schemas.microsoft.com/office/powerpoint/2010/main" val="2595866678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316</TotalTime>
  <Words>1165</Words>
  <Application>Microsoft Office PowerPoint</Application>
  <PresentationFormat>如螢幕大小 (16:9)</PresentationFormat>
  <Paragraphs>59</Paragraphs>
  <Slides>15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0" baseType="lpstr">
      <vt:lpstr>標楷體</vt:lpstr>
      <vt:lpstr>Arial</vt:lpstr>
      <vt:lpstr>Franklin Gothic Book</vt:lpstr>
      <vt:lpstr>Wingdings 2</vt:lpstr>
      <vt:lpstr>科技</vt:lpstr>
      <vt:lpstr>老母大典的真義 悟見講</vt:lpstr>
      <vt:lpstr>老母大典的真義 悟見講</vt:lpstr>
      <vt:lpstr>老母大典的真義 悟見講</vt:lpstr>
      <vt:lpstr>老母大典的真義 悟見講</vt:lpstr>
      <vt:lpstr>老母大典的真義 悟見講</vt:lpstr>
      <vt:lpstr>老母大典的真義 悟見講</vt:lpstr>
      <vt:lpstr>老母大典的真義 悟見講</vt:lpstr>
      <vt:lpstr>老母大典的真義 悟見講</vt:lpstr>
      <vt:lpstr>老母大典的真義 悟見講</vt:lpstr>
      <vt:lpstr>老母大典的真義 悟見講</vt:lpstr>
      <vt:lpstr>老母大典的真義 悟見講</vt:lpstr>
      <vt:lpstr>老母大典的真義 悟見講</vt:lpstr>
      <vt:lpstr>老母大典的真義 悟見講</vt:lpstr>
      <vt:lpstr>老母大典的真義 悟見講</vt:lpstr>
      <vt:lpstr>老母大典的真義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101</cp:revision>
  <dcterms:created xsi:type="dcterms:W3CDTF">2014-02-15T05:50:45Z</dcterms:created>
  <dcterms:modified xsi:type="dcterms:W3CDTF">2020-10-31T04:05:27Z</dcterms:modified>
</cp:coreProperties>
</file>