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307" r:id="rId2"/>
    <p:sldId id="296" r:id="rId3"/>
    <p:sldId id="306" r:id="rId4"/>
    <p:sldId id="305" r:id="rId5"/>
    <p:sldId id="304" r:id="rId6"/>
    <p:sldId id="303" r:id="rId7"/>
    <p:sldId id="302" r:id="rId8"/>
    <p:sldId id="301" r:id="rId9"/>
    <p:sldId id="300" r:id="rId10"/>
    <p:sldId id="313" r:id="rId11"/>
    <p:sldId id="312" r:id="rId12"/>
    <p:sldId id="311" r:id="rId13"/>
    <p:sldId id="310" r:id="rId14"/>
    <p:sldId id="309" r:id="rId15"/>
    <p:sldId id="297" r:id="rId1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2016/4/23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2016/4/23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2016/4/23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2016/4/23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四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、</a:t>
            </a:r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持念咒語感應開智慧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dirty="0">
                <a:ea typeface="全真細隸書" panose="02010609000101010101" pitchFamily="49" charset="-120"/>
              </a:rPr>
              <a:t>從此我猛然頓悟，深信此言，即刻拜領受教，而將往日之過失，在佛前盡情表白懺悔，先求登科，誓作三千善事，以報答天地祖宗養育之恩德。</a:t>
            </a:r>
            <a:br>
              <a:rPr lang="zh-TW" altLang="en-US" dirty="0">
                <a:ea typeface="全真細隸書" panose="02010609000101010101" pitchFamily="49" charset="-120"/>
              </a:rPr>
            </a:br>
            <a:r>
              <a:rPr lang="zh-TW" altLang="en-US" dirty="0">
                <a:ea typeface="全真細隸書" panose="02010609000101010101" pitchFamily="49" charset="-120"/>
              </a:rPr>
              <a:t> 雲谷禪師並指點我，每日所行的善事，記在功過薄上，如有過失，則須功過相抵。並教我持唸「準提咒」，以期有所應驗。</a:t>
            </a:r>
            <a:br>
              <a:rPr lang="zh-TW" altLang="en-US" dirty="0">
                <a:ea typeface="全真細隸書" panose="02010609000101010101" pitchFamily="49" charset="-120"/>
              </a:rPr>
            </a:br>
            <a:r>
              <a:rPr lang="zh-TW" altLang="en-US" dirty="0">
                <a:ea typeface="全真細隸書" panose="02010609000101010101" pitchFamily="49" charset="-120"/>
              </a:rPr>
              <a:t> 他又說</a:t>
            </a:r>
            <a:r>
              <a:rPr lang="en-US" altLang="zh-TW" dirty="0">
                <a:ea typeface="全真細隸書" panose="02010609000101010101" pitchFamily="49" charset="-120"/>
              </a:rPr>
              <a:t>:</a:t>
            </a:r>
            <a:r>
              <a:rPr lang="zh-TW" altLang="en-US" dirty="0">
                <a:ea typeface="全真細隸書" panose="02010609000101010101" pitchFamily="49" charset="-120"/>
              </a:rPr>
              <a:t>「符籙家說過</a:t>
            </a:r>
            <a:r>
              <a:rPr lang="en-US" altLang="zh-TW" dirty="0">
                <a:ea typeface="全真細隸書" panose="02010609000101010101" pitchFamily="49" charset="-120"/>
              </a:rPr>
              <a:t>:</a:t>
            </a:r>
            <a:r>
              <a:rPr lang="en-US" altLang="zh-TW" dirty="0">
                <a:latin typeface="+mj-ea"/>
                <a:ea typeface="+mj-ea"/>
              </a:rPr>
              <a:t>『</a:t>
            </a:r>
            <a:r>
              <a:rPr lang="zh-TW" altLang="en-US" dirty="0">
                <a:ea typeface="全真細隸書" panose="02010609000101010101" pitchFamily="49" charset="-120"/>
              </a:rPr>
              <a:t>不會劃符鬼神笑。</a:t>
            </a:r>
            <a:r>
              <a:rPr lang="en-US" altLang="zh-TW" dirty="0" smtClean="0">
                <a:latin typeface="+mj-ea"/>
                <a:ea typeface="+mj-ea"/>
              </a:rPr>
              <a:t>』</a:t>
            </a:r>
            <a:endParaRPr lang="zh-TW" altLang="en-US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56065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五、賢達之人能安命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/>
          <a:lstStyle/>
          <a:p>
            <a:r>
              <a:rPr lang="zh-TW" altLang="en-US" dirty="0"/>
              <a:t>經過了三年，我就考中了進士，當了寶抵知縣，從此就備置筆記本於案上，名曰治心篇，交待門人，凡所行善事，務必登錄，晚上則設香案於庭院，禱告天地。</a:t>
            </a:r>
            <a:br>
              <a:rPr lang="zh-TW" altLang="en-US" dirty="0"/>
            </a:br>
            <a:r>
              <a:rPr lang="zh-TW" altLang="en-US" dirty="0"/>
              <a:t>內人見所行善事不多，經常耽心的說</a:t>
            </a:r>
            <a:r>
              <a:rPr lang="en-US" altLang="zh-TW" dirty="0"/>
              <a:t>:</a:t>
            </a:r>
            <a:r>
              <a:rPr lang="zh-TW" altLang="en-US" dirty="0"/>
              <a:t>「以前在家鄉，互助行善，三千之數很快就完成，現居衙門中無善可行，何日才能達成一萬善事之願，完成功果呢</a:t>
            </a:r>
            <a:r>
              <a:rPr lang="en-US" altLang="zh-TW" dirty="0"/>
              <a:t>?</a:t>
            </a:r>
            <a:r>
              <a:rPr lang="zh-TW" altLang="en-US" dirty="0"/>
              <a:t>」</a:t>
            </a:r>
            <a:br>
              <a:rPr lang="zh-TW" altLang="en-US" dirty="0"/>
            </a:br>
            <a:r>
              <a:rPr lang="zh-TW" altLang="en-US" dirty="0"/>
              <a:t>有一天夜裡，就夢見了神靈前來指點說</a:t>
            </a:r>
            <a:r>
              <a:rPr lang="en-US" altLang="zh-TW" dirty="0"/>
              <a:t>:</a:t>
            </a:r>
            <a:r>
              <a:rPr lang="zh-TW" altLang="en-US" dirty="0"/>
              <a:t>「只要下令減收百姓糧租，一事即可抵萬，功果可完。」</a:t>
            </a:r>
          </a:p>
        </p:txBody>
      </p:sp>
    </p:spTree>
    <p:extLst>
      <p:ext uri="{BB962C8B-B14F-4D97-AF65-F5344CB8AC3E}">
        <p14:creationId xmlns:p14="http://schemas.microsoft.com/office/powerpoint/2010/main" val="954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五、賢達之人能安命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/>
          <a:lstStyle/>
          <a:p>
            <a:r>
              <a:rPr lang="zh-TW" altLang="en-US" dirty="0"/>
              <a:t>原來寶抵縣的田租甚高，每畝須繳二分三厘七毫的租稅，我即刻計劃減低至一分四厘六毫。然而心裡總是懷疑，做這麼一件事何能抵得萬善。</a:t>
            </a:r>
            <a:br>
              <a:rPr lang="zh-TW" altLang="en-US" dirty="0"/>
            </a:br>
            <a:r>
              <a:rPr lang="zh-TW" altLang="en-US" dirty="0"/>
              <a:t>剛好有位幻余禪師自五台山來，我就將夢裡的事向他請教。他說</a:t>
            </a:r>
            <a:r>
              <a:rPr lang="en-US" altLang="zh-TW" dirty="0"/>
              <a:t>:</a:t>
            </a:r>
            <a:r>
              <a:rPr lang="zh-TW" altLang="en-US" dirty="0"/>
              <a:t>「只要真誠為善，切實力行，就是一善可抵萬善，何況全縣減租，萬民受福，當然一善足可抵萬善。」於是我就捐獻薪俸，拜託禪師回山時，代辦請一萬個僧人吃飯之事，以表誠心還願回向。</a:t>
            </a:r>
          </a:p>
        </p:txBody>
      </p:sp>
    </p:spTree>
    <p:extLst>
      <p:ext uri="{BB962C8B-B14F-4D97-AF65-F5344CB8AC3E}">
        <p14:creationId xmlns:p14="http://schemas.microsoft.com/office/powerpoint/2010/main" val="151207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五、賢達之人能安命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/>
          <a:lstStyle/>
          <a:p>
            <a:r>
              <a:rPr lang="zh-TW" altLang="en-US" dirty="0"/>
              <a:t>孔老人曾算我五十三歲必死，我並未為了此事祈禱，或發願添壽之事，而那一年也平安無事的渡過，至今我已六十九歲了。</a:t>
            </a:r>
            <a:br>
              <a:rPr lang="zh-TW" altLang="en-US" dirty="0"/>
            </a:br>
            <a:r>
              <a:rPr lang="zh-TW" altLang="en-US" dirty="0"/>
              <a:t>書經上說</a:t>
            </a:r>
            <a:r>
              <a:rPr lang="en-US" altLang="zh-TW" dirty="0"/>
              <a:t>:</a:t>
            </a:r>
            <a:r>
              <a:rPr lang="zh-TW" altLang="en-US" dirty="0"/>
              <a:t>「天難諶、命靡常。」又說</a:t>
            </a:r>
            <a:r>
              <a:rPr lang="en-US" altLang="zh-TW" dirty="0"/>
              <a:t>:</a:t>
            </a:r>
            <a:r>
              <a:rPr lang="zh-TW" altLang="en-US" dirty="0"/>
              <a:t>「惟命不於常。」是很有道理的。所謂命運之說，其實是不可信的，也非一成不變的。</a:t>
            </a:r>
            <a:br>
              <a:rPr lang="zh-TW" altLang="en-US" dirty="0"/>
            </a:br>
            <a:r>
              <a:rPr lang="zh-TW" altLang="en-US" dirty="0"/>
              <a:t>從此我深知</a:t>
            </a:r>
            <a:r>
              <a:rPr lang="en-US" altLang="zh-TW" dirty="0"/>
              <a:t>:</a:t>
            </a:r>
            <a:r>
              <a:rPr lang="zh-TW" altLang="en-US" dirty="0"/>
              <a:t>「凡是說人生禍福惟天定者，必是凡夫俗子。若說禍福憑心定，安身可以立命者，必是聖賢豪傑。」</a:t>
            </a:r>
          </a:p>
        </p:txBody>
      </p:sp>
    </p:spTree>
    <p:extLst>
      <p:ext uri="{BB962C8B-B14F-4D97-AF65-F5344CB8AC3E}">
        <p14:creationId xmlns:p14="http://schemas.microsoft.com/office/powerpoint/2010/main" val="15769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六、謙謙君子道可得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/>
          <a:lstStyle/>
          <a:p>
            <a:r>
              <a:rPr lang="zh-TW" altLang="en-US" dirty="0"/>
              <a:t>總之，人的命運雖然不可知，但只要運逢</a:t>
            </a:r>
            <a:r>
              <a:rPr lang="en-US" altLang="zh-TW" dirty="0"/>
              <a:t>【</a:t>
            </a:r>
            <a:r>
              <a:rPr lang="zh-TW" altLang="en-US" dirty="0"/>
              <a:t>險</a:t>
            </a:r>
            <a:r>
              <a:rPr lang="en-US" altLang="zh-TW" dirty="0"/>
              <a:t>】</a:t>
            </a:r>
            <a:r>
              <a:rPr lang="zh-TW" altLang="en-US" dirty="0"/>
              <a:t>達時，也可以落魄的心境處世。逢到順利的境，也當作拂逆一樣的謹慎。碰到富足的時候，也像貧窮一樣的節儉。就是得到別人的擁護愛戴，也不可趾高氣揚。如果家世望重，也不可自鳴得意。學問高深，也應禮賢下士，不恥下問。如此行持，克己復禮，則可以入道，可以進德。</a:t>
            </a:r>
          </a:p>
        </p:txBody>
      </p:sp>
    </p:spTree>
    <p:extLst>
      <p:ext uri="{BB962C8B-B14F-4D97-AF65-F5344CB8AC3E}">
        <p14:creationId xmlns:p14="http://schemas.microsoft.com/office/powerpoint/2010/main" val="67595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六、謙謙君子道可得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/>
          <a:lstStyle/>
          <a:p>
            <a:r>
              <a:rPr lang="zh-TW" altLang="en-US" dirty="0"/>
              <a:t>時時維護祖宗之高德重望，日日彌補父母之罪愆過失。上思國家社會栽培之恩，下謀家庭子女之福祉。待人常抱救急之心，待己務必嚴格規律。務必日日反省，時時改過，如有一日安於現狀，或自認自己沒有過失缺點，及自以為自己是十全十美之人，即不會進步。</a:t>
            </a:r>
          </a:p>
        </p:txBody>
      </p:sp>
    </p:spTree>
    <p:extLst>
      <p:ext uri="{BB962C8B-B14F-4D97-AF65-F5344CB8AC3E}">
        <p14:creationId xmlns:p14="http://schemas.microsoft.com/office/powerpoint/2010/main" val="219772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六、謙謙君子道可得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/>
          <a:lstStyle/>
          <a:p>
            <a:r>
              <a:rPr lang="zh-TW" altLang="en-US" dirty="0"/>
              <a:t>天下聽明人所在皆是，所以會有道德不修，事業不發達者，都是為了因循苟且，貪圖安逸，而耽誤了一生。雲谷禪師所說的立命之論，確實是至理名言，為人應該經常頌讀，並勤力恭行，才不會枉度一生，荒廢時日。</a:t>
            </a:r>
          </a:p>
        </p:txBody>
      </p:sp>
    </p:spTree>
    <p:extLst>
      <p:ext uri="{BB962C8B-B14F-4D97-AF65-F5344CB8AC3E}">
        <p14:creationId xmlns:p14="http://schemas.microsoft.com/office/powerpoint/2010/main" val="288363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四、修身立命積德祈天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dirty="0"/>
              <a:t>劃符跟</a:t>
            </a:r>
            <a:r>
              <a:rPr lang="zh-TW" altLang="en-US" dirty="0" smtClean="0"/>
              <a:t>唸咒</a:t>
            </a:r>
            <a:r>
              <a:rPr lang="zh-TW" altLang="en-US" dirty="0"/>
              <a:t>有異曲同工之妙，劃符時，必須心不動念，靜下一塵不染，在此心如止水，如晴空之刻，開筆一點叫混沌開基，此一氣呵成，一揮而就，心無雜念則此符必靈。為人處世，祈禱天地，改造命運的道理也一樣，須時刻處在此無思無慮的狀態中，則人心即是天心，必能感動天地而得福。」</a:t>
            </a:r>
            <a:br>
              <a:rPr lang="zh-TW" altLang="en-US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四、修身立命積德祈天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dirty="0"/>
              <a:t> 「 孟子立命之學也說過</a:t>
            </a:r>
            <a:r>
              <a:rPr lang="en-US" altLang="zh-TW" dirty="0"/>
              <a:t>:『</a:t>
            </a:r>
            <a:r>
              <a:rPr lang="zh-TW" altLang="en-US" dirty="0"/>
              <a:t>夭壽不二，修身以俟之，所以立命也。</a:t>
            </a:r>
            <a:r>
              <a:rPr lang="en-US" altLang="zh-TW" dirty="0"/>
              <a:t>』</a:t>
            </a:r>
            <a:r>
              <a:rPr lang="zh-TW" altLang="en-US" dirty="0"/>
              <a:t>一般人都認為夭與壽，是二種截然不同的遭遇，孟子為何說是一樣呢</a:t>
            </a:r>
            <a:r>
              <a:rPr lang="en-US" altLang="zh-TW" dirty="0"/>
              <a:t>?</a:t>
            </a:r>
            <a:r>
              <a:rPr lang="zh-TW" altLang="en-US" dirty="0"/>
              <a:t>」</a:t>
            </a:r>
            <a:br>
              <a:rPr lang="zh-TW" altLang="en-US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0508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四、修身立命積德祈天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dirty="0"/>
              <a:t> 「試想，人若能心處於不動慾之境，隨遇而安，善盡生之職責，命必然過得踏實，那麼還有啥夭與壽分別呢</a:t>
            </a:r>
            <a:r>
              <a:rPr lang="en-US" altLang="zh-TW" dirty="0"/>
              <a:t>?</a:t>
            </a:r>
            <a:r>
              <a:rPr lang="zh-TW" altLang="en-US" dirty="0"/>
              <a:t>進一步而言豐歉、貧富、窮通、貴賤</a:t>
            </a:r>
            <a:r>
              <a:rPr lang="en-US" altLang="zh-TW" dirty="0"/>
              <a:t>.........</a:t>
            </a:r>
            <a:r>
              <a:rPr lang="zh-TW" altLang="en-US" dirty="0"/>
              <a:t>也都只是在心存慾念之後才有分別，正因為世人心存妄念，不敢面對現實，不能以靜心處理順境，以善心安於逆境，因此生死就變成嚴重的二面，一切吉凶禍福、毀譽是非、窮通貴賤，也就困擾世人，而弄得心神不安，永無寧日。」</a:t>
            </a:r>
            <a:br>
              <a:rPr lang="zh-TW" altLang="en-US" dirty="0"/>
            </a:br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516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四、修身立命積德祈天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dirty="0"/>
              <a:t> 「 人若能修身養性，去惡向善，安於順逆現實，時刻處於不動絲毫非非之念的「明心似鏡、似光、似無」的境界，則離</a:t>
            </a:r>
            <a:r>
              <a:rPr lang="en-US" altLang="zh-TW" dirty="0"/>
              <a:t>『</a:t>
            </a:r>
            <a:r>
              <a:rPr lang="zh-TW" altLang="en-US" dirty="0"/>
              <a:t>返本還原，歸根復命</a:t>
            </a:r>
            <a:r>
              <a:rPr lang="en-US" altLang="zh-TW" dirty="0"/>
              <a:t>』</a:t>
            </a:r>
            <a:r>
              <a:rPr lang="zh-TW" altLang="en-US" dirty="0"/>
              <a:t>的境界已不為遠，這樣一切罪惡過失自然也就無蹤無影，命運自然歸於稱心如意，全吉無凶之境，這才是真正利人利己，有價值的行為。」</a:t>
            </a:r>
            <a:br>
              <a:rPr lang="zh-TW" altLang="en-US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2658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四、修身立命積德祈天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/>
          <a:lstStyle/>
          <a:p>
            <a:r>
              <a:rPr lang="zh-TW" altLang="en-US" dirty="0"/>
              <a:t> 「還未達到此</a:t>
            </a:r>
            <a:r>
              <a:rPr lang="en-US" altLang="zh-TW" dirty="0"/>
              <a:t>『</a:t>
            </a:r>
            <a:r>
              <a:rPr lang="zh-TW" altLang="en-US" dirty="0"/>
              <a:t>無心</a:t>
            </a:r>
            <a:r>
              <a:rPr lang="en-US" altLang="zh-TW" dirty="0"/>
              <a:t>』</a:t>
            </a:r>
            <a:r>
              <a:rPr lang="zh-TW" altLang="en-US" dirty="0"/>
              <a:t>之境的人，只要時時刻刻持唸</a:t>
            </a:r>
            <a:r>
              <a:rPr lang="en-US" altLang="zh-TW" dirty="0"/>
              <a:t>『</a:t>
            </a:r>
            <a:r>
              <a:rPr lang="zh-TW" altLang="en-US" dirty="0"/>
              <a:t>準提咒</a:t>
            </a:r>
            <a:r>
              <a:rPr lang="en-US" altLang="zh-TW" dirty="0"/>
              <a:t>』</a:t>
            </a:r>
            <a:r>
              <a:rPr lang="zh-TW" altLang="en-US" dirty="0"/>
              <a:t>，唸到滾瓜爛熟，有持如無持，無持似有持，連持咒之念頭自已都沒有感覺，類似劃符之時，空靈難言之境，則道必可得，心靈至福至矣。」</a:t>
            </a:r>
            <a:br>
              <a:rPr lang="zh-TW" altLang="en-US" dirty="0"/>
            </a:br>
            <a:r>
              <a:rPr lang="zh-TW" altLang="en-US" dirty="0"/>
              <a:t> 從此我就把外號「學海」改為「了凡」，以記念了悟立命之道理，而不落凡夫俗子之窠臼。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6825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五、賢達之人能安命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/>
          <a:lstStyle/>
          <a:p>
            <a:r>
              <a:rPr lang="zh-TW" altLang="en-US" dirty="0"/>
              <a:t>至此以後，終日小心行事，便覺心安理得與前不同。以前放蕩憂鬱，六神無主的狀態，到此變成了戰戰競競，小心謹慎的處世，既使處於暗室之中，也都以不獲罪於天地鬼神而時加警惕。碰到有人罵我毀我，也都能</a:t>
            </a:r>
            <a:br>
              <a:rPr lang="zh-TW" altLang="en-US" dirty="0"/>
            </a:br>
            <a:r>
              <a:rPr lang="zh-TW" altLang="en-US" dirty="0"/>
              <a:t>淡然處之，不與計較。</a:t>
            </a:r>
            <a:br>
              <a:rPr lang="zh-TW" altLang="en-US" dirty="0"/>
            </a:br>
            <a:r>
              <a:rPr lang="zh-TW" altLang="en-US" dirty="0"/>
              <a:t>到了第二年又去燕京參加禮部考試，孔老人算定得第三名，卻考取了第一名，孔老人的預言開始失靈了。到了秋期舉人考試，也出乎孔老人的意料之外，而考中了。</a:t>
            </a:r>
          </a:p>
        </p:txBody>
      </p:sp>
    </p:spTree>
    <p:extLst>
      <p:ext uri="{BB962C8B-B14F-4D97-AF65-F5344CB8AC3E}">
        <p14:creationId xmlns:p14="http://schemas.microsoft.com/office/powerpoint/2010/main" val="306507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五、賢達之人能安命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/>
          <a:lstStyle/>
          <a:p>
            <a:r>
              <a:rPr lang="zh-TW" altLang="en-US" dirty="0"/>
              <a:t>然而冷靜檢討，還是感覺改過得很勉強，譬如行善而不徹底，救人而心存疑慮，或身行善而口不擇言，或平時操持守節，而醉後放蕩不拘，將功抵過形同虛度，因此己巳年發願，到了己卯年，歷經十多年，才行畢三千善事，隔年回到故鄉，即到佛堂還願。並再發求子之願，許下再行三千善事，以贖此生之過。至辛巳年</a:t>
            </a:r>
            <a:r>
              <a:rPr lang="en-US" altLang="zh-TW" dirty="0"/>
              <a:t>(</a:t>
            </a:r>
            <a:r>
              <a:rPr lang="zh-TW" altLang="en-US" dirty="0"/>
              <a:t>僅經過一年</a:t>
            </a:r>
            <a:r>
              <a:rPr lang="en-US" altLang="zh-TW" dirty="0"/>
              <a:t>)</a:t>
            </a:r>
            <a:r>
              <a:rPr lang="zh-TW" altLang="en-US" dirty="0"/>
              <a:t>，就生了一個男孩。</a:t>
            </a:r>
          </a:p>
        </p:txBody>
      </p:sp>
    </p:spTree>
    <p:extLst>
      <p:ext uri="{BB962C8B-B14F-4D97-AF65-F5344CB8AC3E}">
        <p14:creationId xmlns:p14="http://schemas.microsoft.com/office/powerpoint/2010/main" val="37999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五、賢達之人能安命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/>
          <a:lstStyle/>
          <a:p>
            <a:r>
              <a:rPr lang="zh-TW" altLang="en-US" dirty="0"/>
              <a:t>我每行一善，就筆記於書，內人因為不識字，每行一善就在日曆上劃一圓圈，譬如施捨物品救濟窮人，助人急難，放生等，有時一天裡就作了十幾件善事，這樣繼續行善積德，只有二年的時間，三千善事就圓滿達成，即刻再到佛堂還願，並再求中進士之願，並許下再行一萬件善事之願。</a:t>
            </a:r>
          </a:p>
        </p:txBody>
      </p:sp>
    </p:spTree>
    <p:extLst>
      <p:ext uri="{BB962C8B-B14F-4D97-AF65-F5344CB8AC3E}">
        <p14:creationId xmlns:p14="http://schemas.microsoft.com/office/powerpoint/2010/main" val="1086133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364</TotalTime>
  <Words>908</Words>
  <Application>Microsoft Office PowerPoint</Application>
  <PresentationFormat>如螢幕大小 (16:9)</PresentationFormat>
  <Paragraphs>30</Paragraphs>
  <Slides>15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1" baseType="lpstr">
      <vt:lpstr>Franklin Gothic Book</vt:lpstr>
      <vt:lpstr>全真細隸書</vt:lpstr>
      <vt:lpstr>微軟正黑體</vt:lpstr>
      <vt:lpstr>Arial</vt:lpstr>
      <vt:lpstr>Wingdings 2</vt:lpstr>
      <vt:lpstr>科技</vt:lpstr>
      <vt:lpstr>四、持念咒語感應開智慧</vt:lpstr>
      <vt:lpstr>四、修身立命積德祈天</vt:lpstr>
      <vt:lpstr>四、修身立命積德祈天</vt:lpstr>
      <vt:lpstr>四、修身立命積德祈天</vt:lpstr>
      <vt:lpstr>四、修身立命積德祈天</vt:lpstr>
      <vt:lpstr>四、修身立命積德祈天</vt:lpstr>
      <vt:lpstr>五、賢達之人能安命</vt:lpstr>
      <vt:lpstr>五、賢達之人能安命</vt:lpstr>
      <vt:lpstr>五、賢達之人能安命</vt:lpstr>
      <vt:lpstr>五、賢達之人能安命</vt:lpstr>
      <vt:lpstr>五、賢達之人能安命</vt:lpstr>
      <vt:lpstr>五、賢達之人能安命</vt:lpstr>
      <vt:lpstr>六、謙謙君子道可得</vt:lpstr>
      <vt:lpstr>六、謙謙君子道可得</vt:lpstr>
      <vt:lpstr>六、謙謙君子道可得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64</cp:revision>
  <dcterms:created xsi:type="dcterms:W3CDTF">2014-02-15T05:50:45Z</dcterms:created>
  <dcterms:modified xsi:type="dcterms:W3CDTF">2016-04-23T06:53:19Z</dcterms:modified>
</cp:coreProperties>
</file>